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7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Lst>
  <p:sldSz cy="5143500" cx="9144000"/>
  <p:notesSz cx="6858000" cy="9144000"/>
  <p:embeddedFontLst>
    <p:embeddedFont>
      <p:font typeface="Roboto"/>
      <p:regular r:id="rId39"/>
      <p:bold r:id="rId40"/>
      <p:italic r:id="rId41"/>
      <p:boldItalic r:id="rId42"/>
    </p:embeddedFont>
    <p:embeddedFont>
      <p:font typeface="Merriweather"/>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7" roundtripDataSignature="AMtx7mhAA6jJvgqcfo8Wxc4SBhxziZpb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848B8E2-2BB0-41DA-873D-73559C4CA9B4}">
  <a:tblStyle styleId="{3848B8E2-2BB0-41DA-873D-73559C4CA9B4}"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fntdata"/><Relationship Id="rId20" Type="http://schemas.openxmlformats.org/officeDocument/2006/relationships/slide" Target="slides/slide13.xml"/><Relationship Id="rId42" Type="http://schemas.openxmlformats.org/officeDocument/2006/relationships/font" Target="fonts/Roboto-boldItalic.fntdata"/><Relationship Id="rId41" Type="http://schemas.openxmlformats.org/officeDocument/2006/relationships/font" Target="fonts/Roboto-italic.fntdata"/><Relationship Id="rId22" Type="http://schemas.openxmlformats.org/officeDocument/2006/relationships/slide" Target="slides/slide15.xml"/><Relationship Id="rId44" Type="http://schemas.openxmlformats.org/officeDocument/2006/relationships/font" Target="fonts/Merriweather-bold.fntdata"/><Relationship Id="rId21" Type="http://schemas.openxmlformats.org/officeDocument/2006/relationships/slide" Target="slides/slide14.xml"/><Relationship Id="rId43" Type="http://schemas.openxmlformats.org/officeDocument/2006/relationships/font" Target="fonts/Merriweather-regular.fntdata"/><Relationship Id="rId24" Type="http://schemas.openxmlformats.org/officeDocument/2006/relationships/slide" Target="slides/slide17.xml"/><Relationship Id="rId46" Type="http://schemas.openxmlformats.org/officeDocument/2006/relationships/font" Target="fonts/Merriweather-boldItalic.fntdata"/><Relationship Id="rId23" Type="http://schemas.openxmlformats.org/officeDocument/2006/relationships/slide" Target="slides/slide16.xml"/><Relationship Id="rId45" Type="http://schemas.openxmlformats.org/officeDocument/2006/relationships/font" Target="fonts/Merriweather-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47" Type="http://customschemas.google.com/relationships/presentationmetadata" Target="metadata"/><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font" Target="fonts/Roboto-regular.fntdata"/><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https://sites.google.com/dforxconsulting.com/emcmaptoolkit/module-3-scoring/scoringtool</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2:25</a:t>
            </a:r>
            <a:endParaRPr/>
          </a:p>
          <a:p>
            <a:pPr indent="0" lvl="0" marL="0" rtl="0" algn="l">
              <a:lnSpc>
                <a:spcPct val="100000"/>
              </a:lnSpc>
              <a:spcBef>
                <a:spcPts val="0"/>
              </a:spcBef>
              <a:spcAft>
                <a:spcPts val="0"/>
              </a:spcAft>
              <a:buSzPts val="1100"/>
              <a:buNone/>
            </a:pPr>
            <a:r>
              <a:rPr lang="en"/>
              <a:t>We usually incorporate both methods when evaluating concept maps because we learn different things from each and it’s also valuable for our scholarship.</a:t>
            </a:r>
            <a:endParaRPr/>
          </a:p>
          <a:p>
            <a:pPr indent="0" lvl="0" marL="0" rtl="0" algn="l">
              <a:lnSpc>
                <a:spcPct val="100000"/>
              </a:lnSpc>
              <a:spcBef>
                <a:spcPts val="0"/>
              </a:spcBef>
              <a:spcAft>
                <a:spcPts val="0"/>
              </a:spcAft>
              <a:buSzPts val="1100"/>
              <a:buNone/>
            </a:pPr>
            <a:r>
              <a:rPr lang="en"/>
              <a:t>After we test one of each, we’ll talk about pros and cons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solidFill>
                  <a:schemeClr val="dk1"/>
                </a:solidFill>
              </a:rPr>
              <a:t>We usually incorporate both quantitative and qualitative methods when evaluating concept maps because we learn different things from each and it’s also valuable for our scholarship. Not all scoring approaches work with every assignment type. For example, scoring with the traditional or holistic rubric may not make sense for a “Fill-in-a-map” assignment because you do not expect the structure/complexity of the student maps to vary much. Comparison to a reference map probably makes the most sense for that type of assignment.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After we test one of each, we’ll talk about pros and cons</a:t>
            </a:r>
            <a:endParaRPr/>
          </a:p>
        </p:txBody>
      </p:sp>
      <p:sp>
        <p:nvSpPr>
          <p:cNvPr id="200" name="Google Shape;20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Elise</a:t>
            </a:r>
            <a:endParaRPr/>
          </a:p>
        </p:txBody>
      </p:sp>
      <p:sp>
        <p:nvSpPr>
          <p:cNvPr id="206" name="Google Shape;20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5: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Practical tip: label your concept map like on this slide; makes scoring much easier; have a different color pen</a:t>
            </a:r>
            <a:endParaRPr/>
          </a:p>
          <a:p>
            <a:pPr indent="0" lvl="0" marL="0" rtl="0" algn="l">
              <a:lnSpc>
                <a:spcPct val="100000"/>
              </a:lnSpc>
              <a:spcBef>
                <a:spcPts val="0"/>
              </a:spcBef>
              <a:spcAft>
                <a:spcPts val="0"/>
              </a:spcAft>
              <a:buSzPts val="1100"/>
              <a:buNone/>
            </a:pPr>
            <a:r>
              <a:t/>
            </a:r>
            <a:endParaRPr/>
          </a:p>
        </p:txBody>
      </p:sp>
      <p:sp>
        <p:nvSpPr>
          <p:cNvPr id="214" name="Google Shape;21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Elise - turn to page 3 in your handout and practice scoring this concept map</a:t>
            </a:r>
            <a:endParaRPr/>
          </a:p>
        </p:txBody>
      </p:sp>
      <p:sp>
        <p:nvSpPr>
          <p:cNvPr id="222" name="Google Shape;22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7: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5" name="Google Shape;23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9: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Score the Fill-in-Map example</a:t>
            </a:r>
            <a:endParaRPr/>
          </a:p>
          <a:p>
            <a:pPr indent="0" lvl="0" marL="0" rtl="0" algn="l">
              <a:lnSpc>
                <a:spcPct val="100000"/>
              </a:lnSpc>
              <a:spcBef>
                <a:spcPts val="0"/>
              </a:spcBef>
              <a:spcAft>
                <a:spcPts val="0"/>
              </a:spcAft>
              <a:buSzPts val="1100"/>
              <a:buNone/>
            </a:pPr>
            <a:r>
              <a:rPr lang="en"/>
              <a:t>Turn to page 3 in your handout and practice scoring this concept map - participants practice scoring</a:t>
            </a:r>
            <a:endParaRPr/>
          </a:p>
          <a:p>
            <a:pPr indent="0" lvl="0" marL="0" rtl="0" algn="l">
              <a:lnSpc>
                <a:spcPct val="100000"/>
              </a:lnSpc>
              <a:spcBef>
                <a:spcPts val="0"/>
              </a:spcBef>
              <a:spcAft>
                <a:spcPts val="0"/>
              </a:spcAft>
              <a:buSzPts val="1100"/>
              <a:buNone/>
            </a:pPr>
            <a:r>
              <a:rPr lang="en"/>
              <a:t>Then walk through the solution on the slide</a:t>
            </a:r>
            <a:endParaRPr/>
          </a:p>
        </p:txBody>
      </p:sp>
      <p:sp>
        <p:nvSpPr>
          <p:cNvPr id="257" name="Google Shape;25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Take a look again at the cmap on Page 3</a:t>
            </a:r>
            <a:endParaRPr/>
          </a:p>
          <a:p>
            <a:pPr indent="0" lvl="0" marL="0" rtl="0" algn="l">
              <a:lnSpc>
                <a:spcPct val="100000"/>
              </a:lnSpc>
              <a:spcBef>
                <a:spcPts val="0"/>
              </a:spcBef>
              <a:spcAft>
                <a:spcPts val="0"/>
              </a:spcAft>
              <a:buSzPts val="1100"/>
              <a:buNone/>
            </a:pPr>
            <a:r>
              <a:rPr lang="en"/>
              <a:t>Cheryl</a:t>
            </a:r>
            <a:endParaRPr/>
          </a:p>
        </p:txBody>
      </p:sp>
      <p:sp>
        <p:nvSpPr>
          <p:cNvPr id="264" name="Google Shape;26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Krista</a:t>
            </a:r>
            <a:endParaRPr/>
          </a:p>
          <a:p>
            <a:pPr indent="0" lvl="0" marL="0" rtl="0" algn="l">
              <a:lnSpc>
                <a:spcPct val="100000"/>
              </a:lnSpc>
              <a:spcBef>
                <a:spcPts val="0"/>
              </a:spcBef>
              <a:spcAft>
                <a:spcPts val="0"/>
              </a:spcAft>
              <a:buSzPts val="1100"/>
              <a:buNone/>
            </a:pPr>
            <a:r>
              <a:rPr lang="en"/>
              <a:t>Score the Fill-in-Map example</a:t>
            </a:r>
            <a:endParaRPr/>
          </a:p>
          <a:p>
            <a:pPr indent="0" lvl="0" marL="0" rtl="0" algn="l">
              <a:lnSpc>
                <a:spcPct val="100000"/>
              </a:lnSpc>
              <a:spcBef>
                <a:spcPts val="0"/>
              </a:spcBef>
              <a:spcAft>
                <a:spcPts val="0"/>
              </a:spcAft>
              <a:buSzPts val="1100"/>
              <a:buNone/>
            </a:pPr>
            <a:r>
              <a:rPr lang="en"/>
              <a:t>Turn to page 3 in your handout and practice scoring this concept map - participants practice scoring</a:t>
            </a:r>
            <a:endParaRPr/>
          </a:p>
          <a:p>
            <a:pPr indent="0" lvl="0" marL="0" rtl="0" algn="l">
              <a:lnSpc>
                <a:spcPct val="100000"/>
              </a:lnSpc>
              <a:spcBef>
                <a:spcPts val="0"/>
              </a:spcBef>
              <a:spcAft>
                <a:spcPts val="0"/>
              </a:spcAft>
              <a:buSzPts val="1100"/>
              <a:buNone/>
            </a:pPr>
            <a:r>
              <a:rPr lang="en"/>
              <a:t>Then walk through the solution on the slide</a:t>
            </a:r>
            <a:endParaRPr/>
          </a:p>
        </p:txBody>
      </p:sp>
      <p:sp>
        <p:nvSpPr>
          <p:cNvPr id="272" name="Google Shape;27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Practical tip: you can calibrate the rubric for your activity or your set of concept maps; important to use the anchors consistently, especially if more than one person is using the activity and scoring the concept maps</a:t>
            </a:r>
            <a:endParaRPr/>
          </a:p>
          <a:p>
            <a:pPr indent="0" lvl="0" marL="0" rtl="0" algn="l">
              <a:lnSpc>
                <a:spcPct val="100000"/>
              </a:lnSpc>
              <a:spcBef>
                <a:spcPts val="0"/>
              </a:spcBef>
              <a:spcAft>
                <a:spcPts val="0"/>
              </a:spcAft>
              <a:buSzPts val="1100"/>
              <a:buNone/>
            </a:pPr>
            <a:r>
              <a:rPr lang="en"/>
              <a:t>For both quant and qual methods, we tend to use training and calibration sessions for multiple scorers</a:t>
            </a:r>
            <a:endParaRPr/>
          </a:p>
          <a:p>
            <a:pPr indent="0" lvl="0" marL="0" rtl="0" algn="l">
              <a:lnSpc>
                <a:spcPct val="100000"/>
              </a:lnSpc>
              <a:spcBef>
                <a:spcPts val="0"/>
              </a:spcBef>
              <a:spcAft>
                <a:spcPts val="0"/>
              </a:spcAft>
              <a:buSzPts val="1100"/>
              <a:buNone/>
            </a:pPr>
            <a:r>
              <a:rPr lang="en"/>
              <a:t>For research, we have more than one person scoring each map and look at interrater reliability</a:t>
            </a:r>
            <a:endParaRPr/>
          </a:p>
          <a:p>
            <a:pPr indent="0" lvl="0" marL="0" rtl="0" algn="l">
              <a:lnSpc>
                <a:spcPct val="100000"/>
              </a:lnSpc>
              <a:spcBef>
                <a:spcPts val="0"/>
              </a:spcBef>
              <a:spcAft>
                <a:spcPts val="0"/>
              </a:spcAft>
              <a:buSzPts val="1100"/>
              <a:buNone/>
            </a:pPr>
            <a:r>
              <a:rPr lang="en"/>
              <a:t>Cheryl</a:t>
            </a:r>
            <a:endParaRPr/>
          </a:p>
        </p:txBody>
      </p:sp>
      <p:sp>
        <p:nvSpPr>
          <p:cNvPr id="279" name="Google Shape;279;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5: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Cheryl</a:t>
            </a:r>
            <a:endParaRPr/>
          </a:p>
        </p:txBody>
      </p:sp>
      <p:sp>
        <p:nvSpPr>
          <p:cNvPr id="286" name="Google Shape;286;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Krista</a:t>
            </a:r>
            <a:endParaRPr/>
          </a:p>
          <a:p>
            <a:pPr indent="0" lvl="0" marL="0" rtl="0" algn="l">
              <a:lnSpc>
                <a:spcPct val="100000"/>
              </a:lnSpc>
              <a:spcBef>
                <a:spcPts val="0"/>
              </a:spcBef>
              <a:spcAft>
                <a:spcPts val="0"/>
              </a:spcAft>
              <a:buSzPts val="1100"/>
              <a:buNone/>
            </a:pPr>
            <a:r>
              <a:rPr lang="en"/>
              <a:t>Score the Fill-in-Map example</a:t>
            </a:r>
            <a:endParaRPr/>
          </a:p>
          <a:p>
            <a:pPr indent="0" lvl="0" marL="0" rtl="0" algn="l">
              <a:lnSpc>
                <a:spcPct val="100000"/>
              </a:lnSpc>
              <a:spcBef>
                <a:spcPts val="0"/>
              </a:spcBef>
              <a:spcAft>
                <a:spcPts val="0"/>
              </a:spcAft>
              <a:buSzPts val="1100"/>
              <a:buNone/>
            </a:pPr>
            <a:r>
              <a:rPr lang="en"/>
              <a:t>Turn to page 3 in your handout and practice scoring this concept map - participants practice scoring</a:t>
            </a:r>
            <a:endParaRPr/>
          </a:p>
          <a:p>
            <a:pPr indent="0" lvl="0" marL="0" rtl="0" algn="l">
              <a:lnSpc>
                <a:spcPct val="100000"/>
              </a:lnSpc>
              <a:spcBef>
                <a:spcPts val="0"/>
              </a:spcBef>
              <a:spcAft>
                <a:spcPts val="0"/>
              </a:spcAft>
              <a:buSzPts val="1100"/>
              <a:buNone/>
            </a:pPr>
            <a:r>
              <a:rPr lang="en"/>
              <a:t>Then walk through the solution on the slide</a:t>
            </a:r>
            <a:endParaRPr/>
          </a:p>
        </p:txBody>
      </p:sp>
      <p:sp>
        <p:nvSpPr>
          <p:cNvPr id="293" name="Google Shape;293;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7: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Try scoring your map!</a:t>
            </a:r>
            <a:endParaRPr/>
          </a:p>
          <a:p>
            <a:pPr indent="0" lvl="0" marL="0" rtl="0" algn="l">
              <a:lnSpc>
                <a:spcPct val="100000"/>
              </a:lnSpc>
              <a:spcBef>
                <a:spcPts val="0"/>
              </a:spcBef>
              <a:spcAft>
                <a:spcPts val="0"/>
              </a:spcAft>
              <a:buSzPts val="1100"/>
              <a:buNone/>
            </a:pPr>
            <a:r>
              <a:rPr lang="en"/>
              <a:t>Cheryl</a:t>
            </a:r>
            <a:endParaRPr/>
          </a:p>
        </p:txBody>
      </p:sp>
      <p:sp>
        <p:nvSpPr>
          <p:cNvPr id="300" name="Google Shape;300;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For the categorical, we are demonstrating the 5 main categories in a master map and codebook that our team is developing.</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9: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Step 0: count the number of concepts (if not already done with traditional)</a:t>
            </a:r>
            <a:endParaRPr/>
          </a:p>
        </p:txBody>
      </p:sp>
      <p:sp>
        <p:nvSpPr>
          <p:cNvPr id="318" name="Google Shape;31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Step 1: Assign each concept to category - each category is used at least once except for “other”</a:t>
            </a:r>
            <a:endParaRPr/>
          </a:p>
        </p:txBody>
      </p:sp>
      <p:sp>
        <p:nvSpPr>
          <p:cNvPr id="325" name="Google Shape;32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Krista</a:t>
            </a:r>
            <a:endParaRPr/>
          </a:p>
          <a:p>
            <a:pPr indent="0" lvl="0" marL="0" rtl="0" algn="l">
              <a:lnSpc>
                <a:spcPct val="100000"/>
              </a:lnSpc>
              <a:spcBef>
                <a:spcPts val="0"/>
              </a:spcBef>
              <a:spcAft>
                <a:spcPts val="0"/>
              </a:spcAft>
              <a:buSzPts val="1100"/>
              <a:buNone/>
            </a:pPr>
            <a:r>
              <a:rPr lang="en"/>
              <a:t>Step 2: Count interlinks</a:t>
            </a:r>
            <a:endParaRPr/>
          </a:p>
        </p:txBody>
      </p:sp>
      <p:sp>
        <p:nvSpPr>
          <p:cNvPr id="355" name="Google Shape;355;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6" name="Google Shape;406;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4" name="Google Shape;414;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Other examples of comparison metrics in the literature - overlap, link similarity, link density, etc.</a:t>
            </a:r>
            <a:endParaRPr/>
          </a:p>
          <a:p>
            <a:pPr indent="0" lvl="0" marL="0" rtl="0" algn="l">
              <a:lnSpc>
                <a:spcPct val="100000"/>
              </a:lnSpc>
              <a:spcBef>
                <a:spcPts val="0"/>
              </a:spcBef>
              <a:spcAft>
                <a:spcPts val="0"/>
              </a:spcAft>
              <a:buSzPts val="1100"/>
              <a:buNone/>
            </a:pPr>
            <a:r>
              <a:rPr lang="en"/>
              <a:t>Could also compare similarity of a team’s individual maps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1" name="Google Shape;43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How would you score this concept map with the traditional method? It might be difficult because the map is missing the linking words. Relationships between concepts and the flow of the map could be unclear and lead to different interpretations and thus different scores between raters.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With this layout, the student’s concept map may be difficult for another person to follow. And again, relationships between concepts and the flow of the map could be interpreted differently between raters. It can be really helpful to prompt students to use the autolayout tool BEFORE submitting their cmap. But, you can also do this afterwards, as long as students submit as a .cmap file (or you don’t mind recreating a handwritten map or other in CmapTools).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Prompt students to spell check BEFORE submitting their cmap. But, you can also do this afterwards. It will help a lot with qualitative analysis, whether by hand or automated. Spelling is found under the Tools menu.</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0" name="Google Shape;450;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
  <p:cSld name="TITLE_1">
    <p:spTree>
      <p:nvGrpSpPr>
        <p:cNvPr id="9" name="Shape 9"/>
        <p:cNvGrpSpPr/>
        <p:nvPr/>
      </p:nvGrpSpPr>
      <p:grpSpPr>
        <a:xfrm>
          <a:off x="0" y="0"/>
          <a:ext cx="0" cy="0"/>
          <a:chOff x="0" y="0"/>
          <a:chExt cx="0" cy="0"/>
        </a:xfrm>
      </p:grpSpPr>
      <p:sp>
        <p:nvSpPr>
          <p:cNvPr id="10" name="Google Shape;10;p33"/>
          <p:cNvSpPr txBox="1"/>
          <p:nvPr>
            <p:ph type="ctrTitle"/>
          </p:nvPr>
        </p:nvSpPr>
        <p:spPr>
          <a:xfrm>
            <a:off x="311708" y="744575"/>
            <a:ext cx="8520600" cy="2052600"/>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33"/>
          <p:cNvSpPr txBox="1"/>
          <p:nvPr>
            <p:ph idx="1" type="subTitle"/>
          </p:nvPr>
        </p:nvSpPr>
        <p:spPr>
          <a:xfrm>
            <a:off x="311700" y="2834125"/>
            <a:ext cx="8520600" cy="792600"/>
          </a:xfrm>
          <a:prstGeom prst="rect">
            <a:avLst/>
          </a:prstGeom>
          <a:noFill/>
          <a:ln>
            <a:noFill/>
          </a:ln>
        </p:spPr>
        <p:txBody>
          <a:bodyPr anchorCtr="0" anchor="t" bIns="91400" lIns="91400" spcFirstLastPara="1" rIns="91400" wrap="square" tIns="9140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33"/>
          <p:cNvSpPr txBox="1"/>
          <p:nvPr>
            <p:ph idx="12" type="sldNum"/>
          </p:nvPr>
        </p:nvSpPr>
        <p:spPr>
          <a:xfrm>
            <a:off x="8472458" y="4663217"/>
            <a:ext cx="548700" cy="393600"/>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ragraph Text">
  <p:cSld name="Paragraph Text">
    <p:spTree>
      <p:nvGrpSpPr>
        <p:cNvPr id="13" name="Shape 13"/>
        <p:cNvGrpSpPr/>
        <p:nvPr/>
      </p:nvGrpSpPr>
      <p:grpSpPr>
        <a:xfrm>
          <a:off x="0" y="0"/>
          <a:ext cx="0" cy="0"/>
          <a:chOff x="0" y="0"/>
          <a:chExt cx="0" cy="0"/>
        </a:xfrm>
      </p:grpSpPr>
      <p:sp>
        <p:nvSpPr>
          <p:cNvPr id="14" name="Google Shape;14;p34"/>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15" name="Google Shape;15;p34"/>
          <p:cNvSpPr txBox="1"/>
          <p:nvPr>
            <p:ph idx="1" type="body"/>
          </p:nvPr>
        </p:nvSpPr>
        <p:spPr>
          <a:xfrm>
            <a:off x="311699" y="1152475"/>
            <a:ext cx="8520602" cy="3474721"/>
          </a:xfrm>
          <a:prstGeom prst="rect">
            <a:avLst/>
          </a:prstGeom>
          <a:noFill/>
          <a:ln>
            <a:noFill/>
          </a:ln>
        </p:spPr>
        <p:txBody>
          <a:bodyPr anchorCtr="0" anchor="t" bIns="91400" lIns="91400" spcFirstLastPara="1" rIns="91400" wrap="square" tIns="91400">
            <a:noAutofit/>
          </a:bodyPr>
          <a:lstStyle>
            <a:lvl1pPr indent="-228600" lvl="0" marL="457200" algn="l">
              <a:lnSpc>
                <a:spcPct val="150000"/>
              </a:lnSpc>
              <a:spcBef>
                <a:spcPts val="0"/>
              </a:spcBef>
              <a:spcAft>
                <a:spcPts val="0"/>
              </a:spcAft>
              <a:buClr>
                <a:srgbClr val="FFFFFF"/>
              </a:buClr>
              <a:buSzPts val="1800"/>
              <a:buNone/>
              <a:defRPr/>
            </a:lvl1pPr>
            <a:lvl2pPr indent="-342900" lvl="1" marL="914400" algn="l">
              <a:lnSpc>
                <a:spcPct val="150000"/>
              </a:lnSpc>
              <a:spcBef>
                <a:spcPts val="0"/>
              </a:spcBef>
              <a:spcAft>
                <a:spcPts val="0"/>
              </a:spcAft>
              <a:buClr>
                <a:srgbClr val="FFFFFF"/>
              </a:buClr>
              <a:buSzPts val="1800"/>
              <a:buChar char="○"/>
              <a:defRPr/>
            </a:lvl2pPr>
            <a:lvl3pPr indent="-342900" lvl="2" marL="1371600" algn="l">
              <a:lnSpc>
                <a:spcPct val="150000"/>
              </a:lnSpc>
              <a:spcBef>
                <a:spcPts val="0"/>
              </a:spcBef>
              <a:spcAft>
                <a:spcPts val="0"/>
              </a:spcAft>
              <a:buClr>
                <a:srgbClr val="FFFFFF"/>
              </a:buClr>
              <a:buSzPts val="1800"/>
              <a:buChar char="■"/>
              <a:defRPr/>
            </a:lvl3pPr>
            <a:lvl4pPr indent="-342900" lvl="3" marL="1828800" algn="l">
              <a:lnSpc>
                <a:spcPct val="150000"/>
              </a:lnSpc>
              <a:spcBef>
                <a:spcPts val="0"/>
              </a:spcBef>
              <a:spcAft>
                <a:spcPts val="0"/>
              </a:spcAft>
              <a:buClr>
                <a:srgbClr val="FFFFFF"/>
              </a:buClr>
              <a:buSzPts val="1800"/>
              <a:buChar char="●"/>
              <a:defRPr/>
            </a:lvl4pPr>
            <a:lvl5pPr indent="-342900" lvl="4" marL="2286000" algn="l">
              <a:lnSpc>
                <a:spcPct val="150000"/>
              </a:lnSpc>
              <a:spcBef>
                <a:spcPts val="0"/>
              </a:spcBef>
              <a:spcAft>
                <a:spcPts val="0"/>
              </a:spcAft>
              <a:buClr>
                <a:srgbClr val="FFFFFF"/>
              </a:buClr>
              <a:buSzPts val="1800"/>
              <a:buChar char="○"/>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16" name="Google Shape;16;p34"/>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KEEN Logo)" type="tx">
  <p:cSld name="TITLE_AND_BODY">
    <p:bg>
      <p:bgPr>
        <a:blipFill>
          <a:blip r:embed="rId2">
            <a:alphaModFix/>
          </a:blip>
          <a:stretch>
            <a:fillRect/>
          </a:stretch>
        </a:blipFill>
      </p:bgPr>
    </p:bg>
    <p:spTree>
      <p:nvGrpSpPr>
        <p:cNvPr id="17" name="Shape 17"/>
        <p:cNvGrpSpPr/>
        <p:nvPr/>
      </p:nvGrpSpPr>
      <p:grpSpPr>
        <a:xfrm>
          <a:off x="0" y="0"/>
          <a:ext cx="0" cy="0"/>
          <a:chOff x="0" y="0"/>
          <a:chExt cx="0" cy="0"/>
        </a:xfrm>
      </p:grpSpPr>
      <p:sp>
        <p:nvSpPr>
          <p:cNvPr id="18" name="Google Shape;18;p35"/>
          <p:cNvSpPr txBox="1"/>
          <p:nvPr>
            <p:ph type="title"/>
          </p:nvPr>
        </p:nvSpPr>
        <p:spPr>
          <a:xfrm>
            <a:off x="311708" y="744574"/>
            <a:ext cx="8520601" cy="2052601"/>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FFFFFF"/>
              </a:buClr>
              <a:buSzPts val="4000"/>
              <a:buFont typeface="Arial"/>
              <a:buNone/>
              <a:defRPr sz="4000"/>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19" name="Google Shape;19;p35"/>
          <p:cNvSpPr txBox="1"/>
          <p:nvPr>
            <p:ph idx="1" type="body"/>
          </p:nvPr>
        </p:nvSpPr>
        <p:spPr>
          <a:xfrm>
            <a:off x="311699" y="2737230"/>
            <a:ext cx="8520602" cy="65504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accent1"/>
              </a:buClr>
              <a:buSzPts val="2000"/>
              <a:buFont typeface="Arial"/>
              <a:buNone/>
              <a:defRPr i="1" sz="2000">
                <a:solidFill>
                  <a:schemeClr val="accent1"/>
                </a:solidFill>
              </a:defRPr>
            </a:lvl1pPr>
            <a:lvl2pPr indent="-228600" lvl="1" marL="914400" algn="ctr">
              <a:lnSpc>
                <a:spcPct val="100000"/>
              </a:lnSpc>
              <a:spcBef>
                <a:spcPts val="0"/>
              </a:spcBef>
              <a:spcAft>
                <a:spcPts val="0"/>
              </a:spcAft>
              <a:buClr>
                <a:schemeClr val="accent1"/>
              </a:buClr>
              <a:buSzPts val="2000"/>
              <a:buFont typeface="Arial"/>
              <a:buNone/>
              <a:defRPr i="1" sz="2000">
                <a:solidFill>
                  <a:schemeClr val="accent1"/>
                </a:solidFill>
              </a:defRPr>
            </a:lvl2pPr>
            <a:lvl3pPr indent="-228600" lvl="2" marL="1371600" algn="ctr">
              <a:lnSpc>
                <a:spcPct val="100000"/>
              </a:lnSpc>
              <a:spcBef>
                <a:spcPts val="0"/>
              </a:spcBef>
              <a:spcAft>
                <a:spcPts val="0"/>
              </a:spcAft>
              <a:buClr>
                <a:schemeClr val="accent1"/>
              </a:buClr>
              <a:buSzPts val="2000"/>
              <a:buFont typeface="Arial"/>
              <a:buNone/>
              <a:defRPr i="1" sz="2000">
                <a:solidFill>
                  <a:schemeClr val="accent1"/>
                </a:solidFill>
              </a:defRPr>
            </a:lvl3pPr>
            <a:lvl4pPr indent="-228600" lvl="3" marL="1828800" algn="ctr">
              <a:lnSpc>
                <a:spcPct val="100000"/>
              </a:lnSpc>
              <a:spcBef>
                <a:spcPts val="0"/>
              </a:spcBef>
              <a:spcAft>
                <a:spcPts val="0"/>
              </a:spcAft>
              <a:buClr>
                <a:schemeClr val="accent1"/>
              </a:buClr>
              <a:buSzPts val="2000"/>
              <a:buFont typeface="Arial"/>
              <a:buNone/>
              <a:defRPr i="1" sz="2000">
                <a:solidFill>
                  <a:schemeClr val="accent1"/>
                </a:solidFill>
              </a:defRPr>
            </a:lvl4pPr>
            <a:lvl5pPr indent="-228600" lvl="4" marL="2286000" algn="ctr">
              <a:lnSpc>
                <a:spcPct val="100000"/>
              </a:lnSpc>
              <a:spcBef>
                <a:spcPts val="0"/>
              </a:spcBef>
              <a:spcAft>
                <a:spcPts val="0"/>
              </a:spcAft>
              <a:buClr>
                <a:schemeClr val="accent1"/>
              </a:buClr>
              <a:buSzPts val="2000"/>
              <a:buFont typeface="Arial"/>
              <a:buNone/>
              <a:defRPr i="1" sz="2000">
                <a:solidFill>
                  <a:schemeClr val="accent1"/>
                </a:solidFill>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20" name="Google Shape;20;p35"/>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KNC Logo)">
  <p:cSld name="Title slide (KNC Logo)">
    <p:bg>
      <p:bgPr>
        <a:blipFill>
          <a:blip r:embed="rId2">
            <a:alphaModFix/>
          </a:blip>
          <a:stretch>
            <a:fillRect/>
          </a:stretch>
        </a:blipFill>
      </p:bgPr>
    </p:bg>
    <p:spTree>
      <p:nvGrpSpPr>
        <p:cNvPr id="21" name="Shape 21"/>
        <p:cNvGrpSpPr/>
        <p:nvPr/>
      </p:nvGrpSpPr>
      <p:grpSpPr>
        <a:xfrm>
          <a:off x="0" y="0"/>
          <a:ext cx="0" cy="0"/>
          <a:chOff x="0" y="0"/>
          <a:chExt cx="0" cy="0"/>
        </a:xfrm>
      </p:grpSpPr>
      <p:sp>
        <p:nvSpPr>
          <p:cNvPr id="22" name="Google Shape;22;p36"/>
          <p:cNvSpPr txBox="1"/>
          <p:nvPr>
            <p:ph type="title"/>
          </p:nvPr>
        </p:nvSpPr>
        <p:spPr>
          <a:xfrm>
            <a:off x="311708" y="744574"/>
            <a:ext cx="8520601" cy="2052601"/>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FFFFFF"/>
              </a:buClr>
              <a:buSzPts val="4000"/>
              <a:buFont typeface="Arial"/>
              <a:buNone/>
              <a:defRPr sz="4000"/>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23" name="Google Shape;23;p36"/>
          <p:cNvSpPr txBox="1"/>
          <p:nvPr>
            <p:ph idx="1" type="body"/>
          </p:nvPr>
        </p:nvSpPr>
        <p:spPr>
          <a:xfrm>
            <a:off x="311699" y="2737230"/>
            <a:ext cx="8520602" cy="65504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accent1"/>
              </a:buClr>
              <a:buSzPts val="2000"/>
              <a:buFont typeface="Arial"/>
              <a:buNone/>
              <a:defRPr i="1" sz="2000">
                <a:solidFill>
                  <a:schemeClr val="accent1"/>
                </a:solidFill>
              </a:defRPr>
            </a:lvl1pPr>
            <a:lvl2pPr indent="-228600" lvl="1" marL="914400" algn="ctr">
              <a:lnSpc>
                <a:spcPct val="100000"/>
              </a:lnSpc>
              <a:spcBef>
                <a:spcPts val="0"/>
              </a:spcBef>
              <a:spcAft>
                <a:spcPts val="0"/>
              </a:spcAft>
              <a:buClr>
                <a:schemeClr val="accent1"/>
              </a:buClr>
              <a:buSzPts val="2000"/>
              <a:buFont typeface="Arial"/>
              <a:buNone/>
              <a:defRPr i="1" sz="2000">
                <a:solidFill>
                  <a:schemeClr val="accent1"/>
                </a:solidFill>
              </a:defRPr>
            </a:lvl2pPr>
            <a:lvl3pPr indent="-228600" lvl="2" marL="1371600" algn="ctr">
              <a:lnSpc>
                <a:spcPct val="100000"/>
              </a:lnSpc>
              <a:spcBef>
                <a:spcPts val="0"/>
              </a:spcBef>
              <a:spcAft>
                <a:spcPts val="0"/>
              </a:spcAft>
              <a:buClr>
                <a:schemeClr val="accent1"/>
              </a:buClr>
              <a:buSzPts val="2000"/>
              <a:buFont typeface="Arial"/>
              <a:buNone/>
              <a:defRPr i="1" sz="2000">
                <a:solidFill>
                  <a:schemeClr val="accent1"/>
                </a:solidFill>
              </a:defRPr>
            </a:lvl3pPr>
            <a:lvl4pPr indent="-228600" lvl="3" marL="1828800" algn="ctr">
              <a:lnSpc>
                <a:spcPct val="100000"/>
              </a:lnSpc>
              <a:spcBef>
                <a:spcPts val="0"/>
              </a:spcBef>
              <a:spcAft>
                <a:spcPts val="0"/>
              </a:spcAft>
              <a:buClr>
                <a:schemeClr val="accent1"/>
              </a:buClr>
              <a:buSzPts val="2000"/>
              <a:buFont typeface="Arial"/>
              <a:buNone/>
              <a:defRPr i="1" sz="2000">
                <a:solidFill>
                  <a:schemeClr val="accent1"/>
                </a:solidFill>
              </a:defRPr>
            </a:lvl4pPr>
            <a:lvl5pPr indent="-228600" lvl="4" marL="2286000" algn="ctr">
              <a:lnSpc>
                <a:spcPct val="100000"/>
              </a:lnSpc>
              <a:spcBef>
                <a:spcPts val="0"/>
              </a:spcBef>
              <a:spcAft>
                <a:spcPts val="0"/>
              </a:spcAft>
              <a:buClr>
                <a:schemeClr val="accent1"/>
              </a:buClr>
              <a:buSzPts val="2000"/>
              <a:buFont typeface="Arial"/>
              <a:buNone/>
              <a:defRPr i="1" sz="2000">
                <a:solidFill>
                  <a:schemeClr val="accent1"/>
                </a:solidFill>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24" name="Google Shape;24;p36"/>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KEEN &amp; KNC Logo)">
  <p:cSld name="Title slide (KEEN &amp; KNC Logo)">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37"/>
          <p:cNvSpPr txBox="1"/>
          <p:nvPr>
            <p:ph type="title"/>
          </p:nvPr>
        </p:nvSpPr>
        <p:spPr>
          <a:xfrm>
            <a:off x="311708" y="744574"/>
            <a:ext cx="8520601" cy="2052601"/>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FFFFFF"/>
              </a:buClr>
              <a:buSzPts val="4000"/>
              <a:buFont typeface="Arial"/>
              <a:buNone/>
              <a:defRPr sz="4000"/>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27" name="Google Shape;27;p37"/>
          <p:cNvSpPr txBox="1"/>
          <p:nvPr>
            <p:ph idx="1" type="body"/>
          </p:nvPr>
        </p:nvSpPr>
        <p:spPr>
          <a:xfrm>
            <a:off x="311699" y="2737230"/>
            <a:ext cx="8520602" cy="65504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accent1"/>
              </a:buClr>
              <a:buSzPts val="2000"/>
              <a:buFont typeface="Arial"/>
              <a:buNone/>
              <a:defRPr i="1" sz="2000">
                <a:solidFill>
                  <a:schemeClr val="accent1"/>
                </a:solidFill>
              </a:defRPr>
            </a:lvl1pPr>
            <a:lvl2pPr indent="-228600" lvl="1" marL="914400" algn="ctr">
              <a:lnSpc>
                <a:spcPct val="100000"/>
              </a:lnSpc>
              <a:spcBef>
                <a:spcPts val="0"/>
              </a:spcBef>
              <a:spcAft>
                <a:spcPts val="0"/>
              </a:spcAft>
              <a:buClr>
                <a:schemeClr val="accent1"/>
              </a:buClr>
              <a:buSzPts val="2000"/>
              <a:buFont typeface="Arial"/>
              <a:buNone/>
              <a:defRPr i="1" sz="2000">
                <a:solidFill>
                  <a:schemeClr val="accent1"/>
                </a:solidFill>
              </a:defRPr>
            </a:lvl2pPr>
            <a:lvl3pPr indent="-228600" lvl="2" marL="1371600" algn="ctr">
              <a:lnSpc>
                <a:spcPct val="100000"/>
              </a:lnSpc>
              <a:spcBef>
                <a:spcPts val="0"/>
              </a:spcBef>
              <a:spcAft>
                <a:spcPts val="0"/>
              </a:spcAft>
              <a:buClr>
                <a:schemeClr val="accent1"/>
              </a:buClr>
              <a:buSzPts val="2000"/>
              <a:buFont typeface="Arial"/>
              <a:buNone/>
              <a:defRPr i="1" sz="2000">
                <a:solidFill>
                  <a:schemeClr val="accent1"/>
                </a:solidFill>
              </a:defRPr>
            </a:lvl3pPr>
            <a:lvl4pPr indent="-228600" lvl="3" marL="1828800" algn="ctr">
              <a:lnSpc>
                <a:spcPct val="100000"/>
              </a:lnSpc>
              <a:spcBef>
                <a:spcPts val="0"/>
              </a:spcBef>
              <a:spcAft>
                <a:spcPts val="0"/>
              </a:spcAft>
              <a:buClr>
                <a:schemeClr val="accent1"/>
              </a:buClr>
              <a:buSzPts val="2000"/>
              <a:buFont typeface="Arial"/>
              <a:buNone/>
              <a:defRPr i="1" sz="2000">
                <a:solidFill>
                  <a:schemeClr val="accent1"/>
                </a:solidFill>
              </a:defRPr>
            </a:lvl4pPr>
            <a:lvl5pPr indent="-228600" lvl="4" marL="2286000" algn="ctr">
              <a:lnSpc>
                <a:spcPct val="100000"/>
              </a:lnSpc>
              <a:spcBef>
                <a:spcPts val="0"/>
              </a:spcBef>
              <a:spcAft>
                <a:spcPts val="0"/>
              </a:spcAft>
              <a:buClr>
                <a:schemeClr val="accent1"/>
              </a:buClr>
              <a:buSzPts val="2000"/>
              <a:buFont typeface="Arial"/>
              <a:buNone/>
              <a:defRPr i="1" sz="2000">
                <a:solidFill>
                  <a:schemeClr val="accent1"/>
                </a:solidFill>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28" name="Google Shape;28;p37"/>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29" name="Shape 29"/>
        <p:cNvGrpSpPr/>
        <p:nvPr/>
      </p:nvGrpSpPr>
      <p:grpSpPr>
        <a:xfrm>
          <a:off x="0" y="0"/>
          <a:ext cx="0" cy="0"/>
          <a:chOff x="0" y="0"/>
          <a:chExt cx="0" cy="0"/>
        </a:xfrm>
      </p:grpSpPr>
      <p:sp>
        <p:nvSpPr>
          <p:cNvPr id="30" name="Google Shape;30;p38"/>
          <p:cNvSpPr txBox="1"/>
          <p:nvPr>
            <p:ph type="title"/>
          </p:nvPr>
        </p:nvSpPr>
        <p:spPr>
          <a:xfrm>
            <a:off x="311708" y="744574"/>
            <a:ext cx="8520601" cy="2052601"/>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FFFFFF"/>
              </a:buClr>
              <a:buSzPts val="4000"/>
              <a:buFont typeface="Arial"/>
              <a:buNone/>
              <a:defRPr sz="4000"/>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31" name="Google Shape;31;p38"/>
          <p:cNvSpPr txBox="1"/>
          <p:nvPr>
            <p:ph idx="1" type="body"/>
          </p:nvPr>
        </p:nvSpPr>
        <p:spPr>
          <a:xfrm>
            <a:off x="311699" y="2737230"/>
            <a:ext cx="8520602" cy="65504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accent1"/>
              </a:buClr>
              <a:buSzPts val="2000"/>
              <a:buFont typeface="Arial"/>
              <a:buNone/>
              <a:defRPr i="1" sz="2000">
                <a:solidFill>
                  <a:schemeClr val="accent1"/>
                </a:solidFill>
              </a:defRPr>
            </a:lvl1pPr>
            <a:lvl2pPr indent="-228600" lvl="1" marL="914400" algn="ctr">
              <a:lnSpc>
                <a:spcPct val="100000"/>
              </a:lnSpc>
              <a:spcBef>
                <a:spcPts val="0"/>
              </a:spcBef>
              <a:spcAft>
                <a:spcPts val="0"/>
              </a:spcAft>
              <a:buClr>
                <a:schemeClr val="accent1"/>
              </a:buClr>
              <a:buSzPts val="2000"/>
              <a:buFont typeface="Arial"/>
              <a:buNone/>
              <a:defRPr i="1" sz="2000">
                <a:solidFill>
                  <a:schemeClr val="accent1"/>
                </a:solidFill>
              </a:defRPr>
            </a:lvl2pPr>
            <a:lvl3pPr indent="-228600" lvl="2" marL="1371600" algn="ctr">
              <a:lnSpc>
                <a:spcPct val="100000"/>
              </a:lnSpc>
              <a:spcBef>
                <a:spcPts val="0"/>
              </a:spcBef>
              <a:spcAft>
                <a:spcPts val="0"/>
              </a:spcAft>
              <a:buClr>
                <a:schemeClr val="accent1"/>
              </a:buClr>
              <a:buSzPts val="2000"/>
              <a:buFont typeface="Arial"/>
              <a:buNone/>
              <a:defRPr i="1" sz="2000">
                <a:solidFill>
                  <a:schemeClr val="accent1"/>
                </a:solidFill>
              </a:defRPr>
            </a:lvl3pPr>
            <a:lvl4pPr indent="-228600" lvl="3" marL="1828800" algn="ctr">
              <a:lnSpc>
                <a:spcPct val="100000"/>
              </a:lnSpc>
              <a:spcBef>
                <a:spcPts val="0"/>
              </a:spcBef>
              <a:spcAft>
                <a:spcPts val="0"/>
              </a:spcAft>
              <a:buClr>
                <a:schemeClr val="accent1"/>
              </a:buClr>
              <a:buSzPts val="2000"/>
              <a:buFont typeface="Arial"/>
              <a:buNone/>
              <a:defRPr i="1" sz="2000">
                <a:solidFill>
                  <a:schemeClr val="accent1"/>
                </a:solidFill>
              </a:defRPr>
            </a:lvl4pPr>
            <a:lvl5pPr indent="-228600" lvl="4" marL="2286000" algn="ctr">
              <a:lnSpc>
                <a:spcPct val="100000"/>
              </a:lnSpc>
              <a:spcBef>
                <a:spcPts val="0"/>
              </a:spcBef>
              <a:spcAft>
                <a:spcPts val="0"/>
              </a:spcAft>
              <a:buClr>
                <a:schemeClr val="accent1"/>
              </a:buClr>
              <a:buSzPts val="2000"/>
              <a:buFont typeface="Arial"/>
              <a:buNone/>
              <a:defRPr i="1" sz="2000">
                <a:solidFill>
                  <a:schemeClr val="accent1"/>
                </a:solidFill>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32" name="Google Shape;32;p38"/>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ondary Title Slide">
  <p:cSld name="Secondary Title Slide">
    <p:bg>
      <p:bgPr>
        <a:blipFill>
          <a:blip r:embed="rId2">
            <a:alphaModFix/>
          </a:blip>
          <a:stretch>
            <a:fillRect/>
          </a:stretch>
        </a:blipFill>
      </p:bgPr>
    </p:bg>
    <p:spTree>
      <p:nvGrpSpPr>
        <p:cNvPr id="33" name="Shape 33"/>
        <p:cNvGrpSpPr/>
        <p:nvPr/>
      </p:nvGrpSpPr>
      <p:grpSpPr>
        <a:xfrm>
          <a:off x="0" y="0"/>
          <a:ext cx="0" cy="0"/>
          <a:chOff x="0" y="0"/>
          <a:chExt cx="0" cy="0"/>
        </a:xfrm>
      </p:grpSpPr>
      <p:sp>
        <p:nvSpPr>
          <p:cNvPr id="34" name="Google Shape;34;p39"/>
          <p:cNvSpPr txBox="1"/>
          <p:nvPr>
            <p:ph type="title"/>
          </p:nvPr>
        </p:nvSpPr>
        <p:spPr>
          <a:xfrm>
            <a:off x="311699" y="1900924"/>
            <a:ext cx="8520602" cy="841801"/>
          </a:xfrm>
          <a:prstGeom prst="rect">
            <a:avLst/>
          </a:prstGeom>
          <a:no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FFFFFF"/>
              </a:buClr>
              <a:buSzPts val="3600"/>
              <a:buFont typeface="Arial"/>
              <a:buNone/>
              <a:defRPr sz="3600"/>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35" name="Google Shape;35;p39"/>
          <p:cNvSpPr txBox="1"/>
          <p:nvPr>
            <p:ph idx="1" type="body"/>
          </p:nvPr>
        </p:nvSpPr>
        <p:spPr>
          <a:xfrm>
            <a:off x="311699" y="2652016"/>
            <a:ext cx="8520602" cy="655042"/>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rgbClr val="FFFFFF"/>
              </a:buClr>
              <a:buSzPts val="1800"/>
              <a:buNone/>
              <a:defRPr/>
            </a:lvl1pPr>
            <a:lvl2pPr indent="-228600" lvl="1" marL="914400" algn="ctr">
              <a:lnSpc>
                <a:spcPct val="100000"/>
              </a:lnSpc>
              <a:spcBef>
                <a:spcPts val="0"/>
              </a:spcBef>
              <a:spcAft>
                <a:spcPts val="0"/>
              </a:spcAft>
              <a:buClr>
                <a:srgbClr val="FFFFFF"/>
              </a:buClr>
              <a:buSzPts val="1800"/>
              <a:buNone/>
              <a:defRPr/>
            </a:lvl2pPr>
            <a:lvl3pPr indent="-228600" lvl="2" marL="1371600" algn="ctr">
              <a:lnSpc>
                <a:spcPct val="100000"/>
              </a:lnSpc>
              <a:spcBef>
                <a:spcPts val="0"/>
              </a:spcBef>
              <a:spcAft>
                <a:spcPts val="0"/>
              </a:spcAft>
              <a:buClr>
                <a:srgbClr val="FFFFFF"/>
              </a:buClr>
              <a:buSzPts val="1800"/>
              <a:buNone/>
              <a:defRPr/>
            </a:lvl3pPr>
            <a:lvl4pPr indent="-228600" lvl="3" marL="1828800" algn="ctr">
              <a:lnSpc>
                <a:spcPct val="100000"/>
              </a:lnSpc>
              <a:spcBef>
                <a:spcPts val="0"/>
              </a:spcBef>
              <a:spcAft>
                <a:spcPts val="0"/>
              </a:spcAft>
              <a:buClr>
                <a:srgbClr val="FFFFFF"/>
              </a:buClr>
              <a:buSzPts val="1800"/>
              <a:buNone/>
              <a:defRPr/>
            </a:lvl4pPr>
            <a:lvl5pPr indent="-228600" lvl="4" marL="2286000" algn="ctr">
              <a:lnSpc>
                <a:spcPct val="100000"/>
              </a:lnSpc>
              <a:spcBef>
                <a:spcPts val="0"/>
              </a:spcBef>
              <a:spcAft>
                <a:spcPts val="0"/>
              </a:spcAft>
              <a:buClr>
                <a:srgbClr val="FFFFFF"/>
              </a:buClr>
              <a:buSzPts val="1800"/>
              <a:buNone/>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36" name="Google Shape;36;p39"/>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ondary Title w/Image">
  <p:cSld name="Secondary Title w/Image">
    <p:bg>
      <p:bgPr>
        <a:blipFill>
          <a:blip r:embed="rId2">
            <a:alphaModFix/>
          </a:blip>
          <a:stretch>
            <a:fillRect/>
          </a:stretch>
        </a:blipFill>
      </p:bgPr>
    </p:bg>
    <p:spTree>
      <p:nvGrpSpPr>
        <p:cNvPr id="37" name="Shape 37"/>
        <p:cNvGrpSpPr/>
        <p:nvPr/>
      </p:nvGrpSpPr>
      <p:grpSpPr>
        <a:xfrm>
          <a:off x="0" y="0"/>
          <a:ext cx="0" cy="0"/>
          <a:chOff x="0" y="0"/>
          <a:chExt cx="0" cy="0"/>
        </a:xfrm>
      </p:grpSpPr>
      <p:sp>
        <p:nvSpPr>
          <p:cNvPr id="38" name="Google Shape;38;p40"/>
          <p:cNvSpPr txBox="1"/>
          <p:nvPr>
            <p:ph type="title"/>
          </p:nvPr>
        </p:nvSpPr>
        <p:spPr>
          <a:xfrm>
            <a:off x="311699" y="498763"/>
            <a:ext cx="4391919" cy="2243961"/>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FFFFFF"/>
              </a:buClr>
              <a:buSzPts val="3600"/>
              <a:buFont typeface="Arial"/>
              <a:buNone/>
              <a:defRPr sz="3600"/>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39" name="Google Shape;39;p40"/>
          <p:cNvSpPr txBox="1"/>
          <p:nvPr>
            <p:ph idx="1" type="body"/>
          </p:nvPr>
        </p:nvSpPr>
        <p:spPr>
          <a:xfrm>
            <a:off x="311699" y="2742724"/>
            <a:ext cx="4391919" cy="1406528"/>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rgbClr val="FFFFFF"/>
              </a:buClr>
              <a:buSzPts val="1800"/>
              <a:buNone/>
              <a:defRPr/>
            </a:lvl1pPr>
            <a:lvl2pPr indent="-228600" lvl="1" marL="914400" algn="ctr">
              <a:lnSpc>
                <a:spcPct val="100000"/>
              </a:lnSpc>
              <a:spcBef>
                <a:spcPts val="0"/>
              </a:spcBef>
              <a:spcAft>
                <a:spcPts val="0"/>
              </a:spcAft>
              <a:buClr>
                <a:srgbClr val="FFFFFF"/>
              </a:buClr>
              <a:buSzPts val="1800"/>
              <a:buNone/>
              <a:defRPr/>
            </a:lvl2pPr>
            <a:lvl3pPr indent="-228600" lvl="2" marL="1371600" algn="ctr">
              <a:lnSpc>
                <a:spcPct val="100000"/>
              </a:lnSpc>
              <a:spcBef>
                <a:spcPts val="0"/>
              </a:spcBef>
              <a:spcAft>
                <a:spcPts val="0"/>
              </a:spcAft>
              <a:buClr>
                <a:srgbClr val="FFFFFF"/>
              </a:buClr>
              <a:buSzPts val="1800"/>
              <a:buNone/>
              <a:defRPr/>
            </a:lvl3pPr>
            <a:lvl4pPr indent="-228600" lvl="3" marL="1828800" algn="ctr">
              <a:lnSpc>
                <a:spcPct val="100000"/>
              </a:lnSpc>
              <a:spcBef>
                <a:spcPts val="0"/>
              </a:spcBef>
              <a:spcAft>
                <a:spcPts val="0"/>
              </a:spcAft>
              <a:buClr>
                <a:srgbClr val="FFFFFF"/>
              </a:buClr>
              <a:buSzPts val="1800"/>
              <a:buNone/>
              <a:defRPr/>
            </a:lvl4pPr>
            <a:lvl5pPr indent="-228600" lvl="4" marL="2286000" algn="ctr">
              <a:lnSpc>
                <a:spcPct val="100000"/>
              </a:lnSpc>
              <a:spcBef>
                <a:spcPts val="0"/>
              </a:spcBef>
              <a:spcAft>
                <a:spcPts val="0"/>
              </a:spcAft>
              <a:buClr>
                <a:srgbClr val="FFFFFF"/>
              </a:buClr>
              <a:buSzPts val="1800"/>
              <a:buNone/>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40" name="Google Shape;40;p40"/>
          <p:cNvSpPr/>
          <p:nvPr>
            <p:ph idx="2" type="pic"/>
          </p:nvPr>
        </p:nvSpPr>
        <p:spPr>
          <a:xfrm>
            <a:off x="4932362" y="0"/>
            <a:ext cx="4211638" cy="5143500"/>
          </a:xfrm>
          <a:prstGeom prst="rect">
            <a:avLst/>
          </a:prstGeom>
          <a:noFill/>
          <a:ln>
            <a:noFill/>
          </a:ln>
        </p:spPr>
      </p:sp>
      <p:sp>
        <p:nvSpPr>
          <p:cNvPr id="41" name="Google Shape;41;p40"/>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p:cSld name="Title &amp; Bullets">
    <p:spTree>
      <p:nvGrpSpPr>
        <p:cNvPr id="42" name="Shape 42"/>
        <p:cNvGrpSpPr/>
        <p:nvPr/>
      </p:nvGrpSpPr>
      <p:grpSpPr>
        <a:xfrm>
          <a:off x="0" y="0"/>
          <a:ext cx="0" cy="0"/>
          <a:chOff x="0" y="0"/>
          <a:chExt cx="0" cy="0"/>
        </a:xfrm>
      </p:grpSpPr>
      <p:sp>
        <p:nvSpPr>
          <p:cNvPr id="43" name="Google Shape;43;p41"/>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44" name="Google Shape;44;p41"/>
          <p:cNvSpPr txBox="1"/>
          <p:nvPr>
            <p:ph idx="1" type="body"/>
          </p:nvPr>
        </p:nvSpPr>
        <p:spPr>
          <a:xfrm>
            <a:off x="311699" y="1152475"/>
            <a:ext cx="8520602" cy="3474721"/>
          </a:xfrm>
          <a:prstGeom prst="rect">
            <a:avLst/>
          </a:prstGeom>
          <a:noFill/>
          <a:ln>
            <a:noFill/>
          </a:ln>
        </p:spPr>
        <p:txBody>
          <a:bodyPr anchorCtr="0" anchor="t" bIns="91400" lIns="91400" spcFirstLastPara="1" rIns="91400" wrap="square" tIns="91400">
            <a:noAutofit/>
          </a:bodyPr>
          <a:lstStyle>
            <a:lvl1pPr indent="-228600" lvl="0" marL="457200" algn="l">
              <a:lnSpc>
                <a:spcPct val="150000"/>
              </a:lnSpc>
              <a:spcBef>
                <a:spcPts val="0"/>
              </a:spcBef>
              <a:spcAft>
                <a:spcPts val="0"/>
              </a:spcAft>
              <a:buClr>
                <a:srgbClr val="FFFFFF"/>
              </a:buClr>
              <a:buSzPts val="1800"/>
              <a:buNone/>
              <a:defRPr/>
            </a:lvl1pPr>
            <a:lvl2pPr indent="-342900" lvl="1" marL="914400" algn="l">
              <a:lnSpc>
                <a:spcPct val="150000"/>
              </a:lnSpc>
              <a:spcBef>
                <a:spcPts val="0"/>
              </a:spcBef>
              <a:spcAft>
                <a:spcPts val="0"/>
              </a:spcAft>
              <a:buClr>
                <a:srgbClr val="FFFFFF"/>
              </a:buClr>
              <a:buSzPts val="1800"/>
              <a:buChar char="○"/>
              <a:defRPr/>
            </a:lvl2pPr>
            <a:lvl3pPr indent="-342900" lvl="2" marL="1371600" algn="l">
              <a:lnSpc>
                <a:spcPct val="150000"/>
              </a:lnSpc>
              <a:spcBef>
                <a:spcPts val="0"/>
              </a:spcBef>
              <a:spcAft>
                <a:spcPts val="0"/>
              </a:spcAft>
              <a:buClr>
                <a:srgbClr val="FFFFFF"/>
              </a:buClr>
              <a:buSzPts val="1800"/>
              <a:buChar char="■"/>
              <a:defRPr/>
            </a:lvl3pPr>
            <a:lvl4pPr indent="-342900" lvl="3" marL="1828800" algn="l">
              <a:lnSpc>
                <a:spcPct val="150000"/>
              </a:lnSpc>
              <a:spcBef>
                <a:spcPts val="0"/>
              </a:spcBef>
              <a:spcAft>
                <a:spcPts val="0"/>
              </a:spcAft>
              <a:buClr>
                <a:srgbClr val="FFFFFF"/>
              </a:buClr>
              <a:buSzPts val="1800"/>
              <a:buChar char="●"/>
              <a:defRPr/>
            </a:lvl4pPr>
            <a:lvl5pPr indent="-342900" lvl="4" marL="2286000" algn="l">
              <a:lnSpc>
                <a:spcPct val="150000"/>
              </a:lnSpc>
              <a:spcBef>
                <a:spcPts val="0"/>
              </a:spcBef>
              <a:spcAft>
                <a:spcPts val="0"/>
              </a:spcAft>
              <a:buClr>
                <a:srgbClr val="FFFFFF"/>
              </a:buClr>
              <a:buSzPts val="1800"/>
              <a:buChar char="○"/>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45" name="Google Shape;45;p41"/>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bg>
      <p:bgPr>
        <a:blipFill>
          <a:blip r:embed="rId2">
            <a:alphaModFix/>
          </a:blip>
          <a:stretch>
            <a:fillRect/>
          </a:stretch>
        </a:blipFill>
      </p:bgPr>
    </p:bg>
    <p:spTree>
      <p:nvGrpSpPr>
        <p:cNvPr id="46" name="Shape 46"/>
        <p:cNvGrpSpPr/>
        <p:nvPr/>
      </p:nvGrpSpPr>
      <p:grpSpPr>
        <a:xfrm>
          <a:off x="0" y="0"/>
          <a:ext cx="0" cy="0"/>
          <a:chOff x="0" y="0"/>
          <a:chExt cx="0" cy="0"/>
        </a:xfrm>
      </p:grpSpPr>
      <p:sp>
        <p:nvSpPr>
          <p:cNvPr id="47" name="Google Shape;47;p42"/>
          <p:cNvSpPr txBox="1"/>
          <p:nvPr>
            <p:ph type="title"/>
          </p:nvPr>
        </p:nvSpPr>
        <p:spPr>
          <a:xfrm>
            <a:off x="311699" y="1900924"/>
            <a:ext cx="8520602" cy="841801"/>
          </a:xfrm>
          <a:prstGeom prst="rect">
            <a:avLst/>
          </a:prstGeom>
          <a:no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125670"/>
              </a:buClr>
              <a:buSzPts val="3600"/>
              <a:buFont typeface="Arial"/>
              <a:buNone/>
              <a:defRPr sz="3600">
                <a:solidFill>
                  <a:srgbClr val="125670"/>
                </a:solidFill>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48" name="Google Shape;48;p42"/>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alt)">
  <p:cSld name="Main Point (alt)">
    <p:bg>
      <p:bgPr>
        <a:blipFill>
          <a:blip r:embed="rId2">
            <a:alphaModFix/>
          </a:blip>
          <a:stretch>
            <a:fillRect/>
          </a:stretch>
        </a:blipFill>
      </p:bgPr>
    </p:bg>
    <p:spTree>
      <p:nvGrpSpPr>
        <p:cNvPr id="49" name="Shape 49"/>
        <p:cNvGrpSpPr/>
        <p:nvPr/>
      </p:nvGrpSpPr>
      <p:grpSpPr>
        <a:xfrm>
          <a:off x="0" y="0"/>
          <a:ext cx="0" cy="0"/>
          <a:chOff x="0" y="0"/>
          <a:chExt cx="0" cy="0"/>
        </a:xfrm>
      </p:grpSpPr>
      <p:sp>
        <p:nvSpPr>
          <p:cNvPr id="50" name="Google Shape;50;p43"/>
          <p:cNvSpPr txBox="1"/>
          <p:nvPr>
            <p:ph type="title"/>
          </p:nvPr>
        </p:nvSpPr>
        <p:spPr>
          <a:xfrm>
            <a:off x="311699" y="1900924"/>
            <a:ext cx="8520602" cy="841801"/>
          </a:xfrm>
          <a:prstGeom prst="rect">
            <a:avLst/>
          </a:prstGeom>
          <a:no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125670"/>
              </a:buClr>
              <a:buSzPts val="3600"/>
              <a:buFont typeface="Arial"/>
              <a:buNone/>
              <a:defRPr sz="3600">
                <a:solidFill>
                  <a:srgbClr val="125670"/>
                </a:solidFill>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51" name="Google Shape;51;p43"/>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Screen Photo/Video">
  <p:cSld name="Full Screen Photo/Video">
    <p:spTree>
      <p:nvGrpSpPr>
        <p:cNvPr id="52" name="Shape 52"/>
        <p:cNvGrpSpPr/>
        <p:nvPr/>
      </p:nvGrpSpPr>
      <p:grpSpPr>
        <a:xfrm>
          <a:off x="0" y="0"/>
          <a:ext cx="0" cy="0"/>
          <a:chOff x="0" y="0"/>
          <a:chExt cx="0" cy="0"/>
        </a:xfrm>
      </p:grpSpPr>
      <p:sp>
        <p:nvSpPr>
          <p:cNvPr id="53" name="Google Shape;53;p44"/>
          <p:cNvSpPr/>
          <p:nvPr>
            <p:ph idx="2" type="pic"/>
          </p:nvPr>
        </p:nvSpPr>
        <p:spPr>
          <a:xfrm>
            <a:off x="144462" y="150812"/>
            <a:ext cx="8816004" cy="4801370"/>
          </a:xfrm>
          <a:prstGeom prst="rect">
            <a:avLst/>
          </a:prstGeom>
          <a:noFill/>
          <a:ln>
            <a:noFill/>
          </a:ln>
        </p:spPr>
      </p:sp>
      <p:sp>
        <p:nvSpPr>
          <p:cNvPr id="54" name="Google Shape;54;p44"/>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p:cSld name="1 Image">
    <p:spTree>
      <p:nvGrpSpPr>
        <p:cNvPr id="55" name="Shape 55"/>
        <p:cNvGrpSpPr/>
        <p:nvPr/>
      </p:nvGrpSpPr>
      <p:grpSpPr>
        <a:xfrm>
          <a:off x="0" y="0"/>
          <a:ext cx="0" cy="0"/>
          <a:chOff x="0" y="0"/>
          <a:chExt cx="0" cy="0"/>
        </a:xfrm>
      </p:grpSpPr>
      <p:sp>
        <p:nvSpPr>
          <p:cNvPr id="56" name="Google Shape;56;p45"/>
          <p:cNvSpPr/>
          <p:nvPr/>
        </p:nvSpPr>
        <p:spPr>
          <a:xfrm>
            <a:off x="2867890" y="-2"/>
            <a:ext cx="6331529" cy="5143503"/>
          </a:xfrm>
          <a:prstGeom prst="rect">
            <a:avLst/>
          </a:prstGeom>
          <a:solidFill>
            <a:srgbClr val="12567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45"/>
          <p:cNvSpPr/>
          <p:nvPr>
            <p:ph idx="2" type="pic"/>
          </p:nvPr>
        </p:nvSpPr>
        <p:spPr>
          <a:xfrm>
            <a:off x="3061854" y="390524"/>
            <a:ext cx="6137564" cy="4362451"/>
          </a:xfrm>
          <a:prstGeom prst="rect">
            <a:avLst/>
          </a:prstGeom>
          <a:noFill/>
          <a:ln>
            <a:noFill/>
          </a:ln>
        </p:spPr>
      </p:sp>
      <p:sp>
        <p:nvSpPr>
          <p:cNvPr id="58" name="Google Shape;58;p45"/>
          <p:cNvSpPr txBox="1"/>
          <p:nvPr>
            <p:ph type="title"/>
          </p:nvPr>
        </p:nvSpPr>
        <p:spPr>
          <a:xfrm>
            <a:off x="348753" y="914549"/>
            <a:ext cx="2339031" cy="1657201"/>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F5B71A"/>
              </a:buClr>
              <a:buSzPts val="2800"/>
              <a:buFont typeface="Arial"/>
              <a:buNone/>
              <a:defRPr>
                <a:solidFill>
                  <a:srgbClr val="F5B71A"/>
                </a:solidFill>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59" name="Google Shape;59;p45"/>
          <p:cNvSpPr txBox="1"/>
          <p:nvPr>
            <p:ph idx="1" type="body"/>
          </p:nvPr>
        </p:nvSpPr>
        <p:spPr>
          <a:xfrm>
            <a:off x="348754" y="2571750"/>
            <a:ext cx="2339031" cy="2173433"/>
          </a:xfrm>
          <a:prstGeom prst="rect">
            <a:avLst/>
          </a:prstGeom>
          <a:noFill/>
          <a:ln>
            <a:noFill/>
          </a:ln>
        </p:spPr>
        <p:txBody>
          <a:bodyPr anchorCtr="0" anchor="t" bIns="91400" lIns="91400" spcFirstLastPara="1" rIns="91400" wrap="square" tIns="91400">
            <a:noAutofit/>
          </a:bodyPr>
          <a:lstStyle>
            <a:lvl1pPr indent="-228600" lvl="0" marL="457200" algn="l">
              <a:lnSpc>
                <a:spcPct val="100000"/>
              </a:lnSpc>
              <a:spcBef>
                <a:spcPts val="0"/>
              </a:spcBef>
              <a:spcAft>
                <a:spcPts val="0"/>
              </a:spcAft>
              <a:buClr>
                <a:srgbClr val="FFFFFF"/>
              </a:buClr>
              <a:buSzPts val="1600"/>
              <a:buFont typeface="Arial"/>
              <a:buNone/>
              <a:defRPr sz="1600"/>
            </a:lvl1pPr>
            <a:lvl2pPr indent="-330200" lvl="1" marL="914400" algn="l">
              <a:lnSpc>
                <a:spcPct val="100000"/>
              </a:lnSpc>
              <a:spcBef>
                <a:spcPts val="0"/>
              </a:spcBef>
              <a:spcAft>
                <a:spcPts val="0"/>
              </a:spcAft>
              <a:buClr>
                <a:srgbClr val="FFFFFF"/>
              </a:buClr>
              <a:buSzPts val="1600"/>
              <a:buFont typeface="Arial"/>
              <a:buChar char="○"/>
              <a:defRPr sz="1600"/>
            </a:lvl2pPr>
            <a:lvl3pPr indent="-330200" lvl="2" marL="1371600" algn="l">
              <a:lnSpc>
                <a:spcPct val="100000"/>
              </a:lnSpc>
              <a:spcBef>
                <a:spcPts val="0"/>
              </a:spcBef>
              <a:spcAft>
                <a:spcPts val="0"/>
              </a:spcAft>
              <a:buClr>
                <a:srgbClr val="FFFFFF"/>
              </a:buClr>
              <a:buSzPts val="1600"/>
              <a:buFont typeface="Arial"/>
              <a:buChar char="■"/>
              <a:defRPr sz="1600"/>
            </a:lvl3pPr>
            <a:lvl4pPr indent="-330200" lvl="3" marL="1828800" algn="l">
              <a:lnSpc>
                <a:spcPct val="100000"/>
              </a:lnSpc>
              <a:spcBef>
                <a:spcPts val="0"/>
              </a:spcBef>
              <a:spcAft>
                <a:spcPts val="0"/>
              </a:spcAft>
              <a:buClr>
                <a:srgbClr val="FFFFFF"/>
              </a:buClr>
              <a:buSzPts val="1600"/>
              <a:buFont typeface="Arial"/>
              <a:buChar char="●"/>
              <a:defRPr sz="1600"/>
            </a:lvl4pPr>
            <a:lvl5pPr indent="-330200" lvl="4" marL="2286000" algn="l">
              <a:lnSpc>
                <a:spcPct val="100000"/>
              </a:lnSpc>
              <a:spcBef>
                <a:spcPts val="0"/>
              </a:spcBef>
              <a:spcAft>
                <a:spcPts val="0"/>
              </a:spcAft>
              <a:buClr>
                <a:srgbClr val="FFFFFF"/>
              </a:buClr>
              <a:buSzPts val="1600"/>
              <a:buFont typeface="Arial"/>
              <a:buChar char="○"/>
              <a:defRPr sz="1600"/>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60" name="Google Shape;60;p45"/>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p:cSld name="2 Images">
    <p:spTree>
      <p:nvGrpSpPr>
        <p:cNvPr id="61" name="Shape 61"/>
        <p:cNvGrpSpPr/>
        <p:nvPr/>
      </p:nvGrpSpPr>
      <p:grpSpPr>
        <a:xfrm>
          <a:off x="0" y="0"/>
          <a:ext cx="0" cy="0"/>
          <a:chOff x="0" y="0"/>
          <a:chExt cx="0" cy="0"/>
        </a:xfrm>
      </p:grpSpPr>
      <p:sp>
        <p:nvSpPr>
          <p:cNvPr id="62" name="Google Shape;62;p46"/>
          <p:cNvSpPr/>
          <p:nvPr>
            <p:ph idx="2" type="pic"/>
          </p:nvPr>
        </p:nvSpPr>
        <p:spPr>
          <a:xfrm>
            <a:off x="4414087" y="2133600"/>
            <a:ext cx="4481719" cy="2734467"/>
          </a:xfrm>
          <a:prstGeom prst="rect">
            <a:avLst/>
          </a:prstGeom>
          <a:noFill/>
          <a:ln>
            <a:noFill/>
          </a:ln>
        </p:spPr>
      </p:sp>
      <p:sp>
        <p:nvSpPr>
          <p:cNvPr id="63" name="Google Shape;63;p46"/>
          <p:cNvSpPr txBox="1"/>
          <p:nvPr>
            <p:ph type="title"/>
          </p:nvPr>
        </p:nvSpPr>
        <p:spPr>
          <a:xfrm>
            <a:off x="4983464" y="275432"/>
            <a:ext cx="3658788" cy="952426"/>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F5B71A"/>
              </a:buClr>
              <a:buSzPts val="2800"/>
              <a:buFont typeface="Arial"/>
              <a:buNone/>
              <a:defRPr>
                <a:solidFill>
                  <a:srgbClr val="F5B71A"/>
                </a:solidFill>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64" name="Google Shape;64;p46"/>
          <p:cNvSpPr txBox="1"/>
          <p:nvPr>
            <p:ph idx="1" type="body"/>
          </p:nvPr>
        </p:nvSpPr>
        <p:spPr>
          <a:xfrm>
            <a:off x="4983465" y="1227858"/>
            <a:ext cx="3658789" cy="656360"/>
          </a:xfrm>
          <a:prstGeom prst="rect">
            <a:avLst/>
          </a:prstGeom>
          <a:noFill/>
          <a:ln>
            <a:noFill/>
          </a:ln>
        </p:spPr>
        <p:txBody>
          <a:bodyPr anchorCtr="0" anchor="t" bIns="91400" lIns="91400" spcFirstLastPara="1" rIns="91400" wrap="square" tIns="91400">
            <a:noAutofit/>
          </a:bodyPr>
          <a:lstStyle>
            <a:lvl1pPr indent="-228600" lvl="0" marL="457200" algn="l">
              <a:lnSpc>
                <a:spcPct val="100000"/>
              </a:lnSpc>
              <a:spcBef>
                <a:spcPts val="0"/>
              </a:spcBef>
              <a:spcAft>
                <a:spcPts val="0"/>
              </a:spcAft>
              <a:buClr>
                <a:srgbClr val="FFFFFF"/>
              </a:buClr>
              <a:buSzPts val="1600"/>
              <a:buFont typeface="Arial"/>
              <a:buNone/>
              <a:defRPr sz="1600"/>
            </a:lvl1pPr>
            <a:lvl2pPr indent="-330200" lvl="1" marL="914400" algn="l">
              <a:lnSpc>
                <a:spcPct val="100000"/>
              </a:lnSpc>
              <a:spcBef>
                <a:spcPts val="0"/>
              </a:spcBef>
              <a:spcAft>
                <a:spcPts val="0"/>
              </a:spcAft>
              <a:buClr>
                <a:srgbClr val="FFFFFF"/>
              </a:buClr>
              <a:buSzPts val="1600"/>
              <a:buFont typeface="Arial"/>
              <a:buChar char="○"/>
              <a:defRPr sz="1600"/>
            </a:lvl2pPr>
            <a:lvl3pPr indent="-330200" lvl="2" marL="1371600" algn="l">
              <a:lnSpc>
                <a:spcPct val="100000"/>
              </a:lnSpc>
              <a:spcBef>
                <a:spcPts val="0"/>
              </a:spcBef>
              <a:spcAft>
                <a:spcPts val="0"/>
              </a:spcAft>
              <a:buClr>
                <a:srgbClr val="FFFFFF"/>
              </a:buClr>
              <a:buSzPts val="1600"/>
              <a:buFont typeface="Arial"/>
              <a:buChar char="■"/>
              <a:defRPr sz="1600"/>
            </a:lvl3pPr>
            <a:lvl4pPr indent="-330200" lvl="3" marL="1828800" algn="l">
              <a:lnSpc>
                <a:spcPct val="100000"/>
              </a:lnSpc>
              <a:spcBef>
                <a:spcPts val="0"/>
              </a:spcBef>
              <a:spcAft>
                <a:spcPts val="0"/>
              </a:spcAft>
              <a:buClr>
                <a:srgbClr val="FFFFFF"/>
              </a:buClr>
              <a:buSzPts val="1600"/>
              <a:buFont typeface="Arial"/>
              <a:buChar char="●"/>
              <a:defRPr sz="1600"/>
            </a:lvl4pPr>
            <a:lvl5pPr indent="-330200" lvl="4" marL="2286000" algn="l">
              <a:lnSpc>
                <a:spcPct val="100000"/>
              </a:lnSpc>
              <a:spcBef>
                <a:spcPts val="0"/>
              </a:spcBef>
              <a:spcAft>
                <a:spcPts val="0"/>
              </a:spcAft>
              <a:buClr>
                <a:srgbClr val="FFFFFF"/>
              </a:buClr>
              <a:buSzPts val="1600"/>
              <a:buFont typeface="Arial"/>
              <a:buChar char="○"/>
              <a:defRPr sz="1600"/>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65" name="Google Shape;65;p46"/>
          <p:cNvSpPr/>
          <p:nvPr>
            <p:ph idx="3" type="pic"/>
          </p:nvPr>
        </p:nvSpPr>
        <p:spPr>
          <a:xfrm>
            <a:off x="248194" y="275432"/>
            <a:ext cx="4481718" cy="2734468"/>
          </a:xfrm>
          <a:prstGeom prst="rect">
            <a:avLst/>
          </a:prstGeom>
          <a:noFill/>
          <a:ln>
            <a:noFill/>
          </a:ln>
        </p:spPr>
      </p:sp>
      <p:sp>
        <p:nvSpPr>
          <p:cNvPr id="66" name="Google Shape;66;p46"/>
          <p:cNvSpPr txBox="1"/>
          <p:nvPr>
            <p:ph idx="4" type="body"/>
          </p:nvPr>
        </p:nvSpPr>
        <p:spPr>
          <a:xfrm>
            <a:off x="488053" y="3218652"/>
            <a:ext cx="3686176" cy="1649414"/>
          </a:xfrm>
          <a:prstGeom prst="rect">
            <a:avLst/>
          </a:prstGeom>
          <a:noFill/>
          <a:ln>
            <a:noFill/>
          </a:ln>
        </p:spPr>
        <p:txBody>
          <a:bodyPr anchorCtr="0" anchor="ctr" bIns="91400" lIns="91400" spcFirstLastPara="1" rIns="91400" wrap="square" tIns="91400">
            <a:noAutofit/>
          </a:bodyPr>
          <a:lstStyle>
            <a:lvl1pPr indent="-228600" lvl="0" marL="457200" algn="l">
              <a:lnSpc>
                <a:spcPct val="150000"/>
              </a:lnSpc>
              <a:spcBef>
                <a:spcPts val="0"/>
              </a:spcBef>
              <a:spcAft>
                <a:spcPts val="0"/>
              </a:spcAft>
              <a:buClr>
                <a:srgbClr val="FFFFFF"/>
              </a:buClr>
              <a:buSzPts val="1800"/>
              <a:buNone/>
              <a:defRPr/>
            </a:lvl1pPr>
            <a:lvl2pPr indent="-342900" lvl="1" marL="914400" algn="l">
              <a:lnSpc>
                <a:spcPct val="150000"/>
              </a:lnSpc>
              <a:spcBef>
                <a:spcPts val="0"/>
              </a:spcBef>
              <a:spcAft>
                <a:spcPts val="0"/>
              </a:spcAft>
              <a:buClr>
                <a:srgbClr val="FFFFFF"/>
              </a:buClr>
              <a:buSzPts val="1800"/>
              <a:buChar char="○"/>
              <a:defRPr/>
            </a:lvl2pPr>
            <a:lvl3pPr indent="-342900" lvl="2" marL="1371600" algn="l">
              <a:lnSpc>
                <a:spcPct val="150000"/>
              </a:lnSpc>
              <a:spcBef>
                <a:spcPts val="0"/>
              </a:spcBef>
              <a:spcAft>
                <a:spcPts val="0"/>
              </a:spcAft>
              <a:buClr>
                <a:srgbClr val="FFFFFF"/>
              </a:buClr>
              <a:buSzPts val="1800"/>
              <a:buChar char="■"/>
              <a:defRPr/>
            </a:lvl3pPr>
            <a:lvl4pPr indent="-342900" lvl="3" marL="1828800" algn="l">
              <a:lnSpc>
                <a:spcPct val="150000"/>
              </a:lnSpc>
              <a:spcBef>
                <a:spcPts val="0"/>
              </a:spcBef>
              <a:spcAft>
                <a:spcPts val="0"/>
              </a:spcAft>
              <a:buClr>
                <a:srgbClr val="FFFFFF"/>
              </a:buClr>
              <a:buSzPts val="1800"/>
              <a:buChar char="●"/>
              <a:defRPr/>
            </a:lvl4pPr>
            <a:lvl5pPr indent="-342900" lvl="4" marL="2286000" algn="l">
              <a:lnSpc>
                <a:spcPct val="150000"/>
              </a:lnSpc>
              <a:spcBef>
                <a:spcPts val="0"/>
              </a:spcBef>
              <a:spcAft>
                <a:spcPts val="0"/>
              </a:spcAft>
              <a:buClr>
                <a:srgbClr val="FFFFFF"/>
              </a:buClr>
              <a:buSzPts val="1800"/>
              <a:buChar char="○"/>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67" name="Google Shape;67;p46"/>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p:cSld name="3 Images">
    <p:spTree>
      <p:nvGrpSpPr>
        <p:cNvPr id="68" name="Shape 68"/>
        <p:cNvGrpSpPr/>
        <p:nvPr/>
      </p:nvGrpSpPr>
      <p:grpSpPr>
        <a:xfrm>
          <a:off x="0" y="0"/>
          <a:ext cx="0" cy="0"/>
          <a:chOff x="0" y="0"/>
          <a:chExt cx="0" cy="0"/>
        </a:xfrm>
      </p:grpSpPr>
      <p:sp>
        <p:nvSpPr>
          <p:cNvPr id="69" name="Google Shape;69;p47"/>
          <p:cNvSpPr/>
          <p:nvPr/>
        </p:nvSpPr>
        <p:spPr>
          <a:xfrm>
            <a:off x="0" y="-2"/>
            <a:ext cx="4973784" cy="5143503"/>
          </a:xfrm>
          <a:prstGeom prst="rect">
            <a:avLst/>
          </a:prstGeom>
          <a:solidFill>
            <a:srgbClr val="12567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47"/>
          <p:cNvSpPr/>
          <p:nvPr>
            <p:ph idx="2" type="pic"/>
          </p:nvPr>
        </p:nvSpPr>
        <p:spPr>
          <a:xfrm>
            <a:off x="197426" y="303933"/>
            <a:ext cx="2147456" cy="2466977"/>
          </a:xfrm>
          <a:prstGeom prst="rect">
            <a:avLst/>
          </a:prstGeom>
          <a:noFill/>
          <a:ln>
            <a:noFill/>
          </a:ln>
        </p:spPr>
      </p:sp>
      <p:sp>
        <p:nvSpPr>
          <p:cNvPr id="71" name="Google Shape;71;p47"/>
          <p:cNvSpPr txBox="1"/>
          <p:nvPr>
            <p:ph type="title"/>
          </p:nvPr>
        </p:nvSpPr>
        <p:spPr>
          <a:xfrm>
            <a:off x="5237017" y="914549"/>
            <a:ext cx="3658789" cy="1657201"/>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F5B71A"/>
              </a:buClr>
              <a:buSzPts val="2800"/>
              <a:buFont typeface="Arial"/>
              <a:buNone/>
              <a:defRPr>
                <a:solidFill>
                  <a:srgbClr val="F5B71A"/>
                </a:solidFill>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72" name="Google Shape;72;p47"/>
          <p:cNvSpPr txBox="1"/>
          <p:nvPr>
            <p:ph idx="1" type="body"/>
          </p:nvPr>
        </p:nvSpPr>
        <p:spPr>
          <a:xfrm>
            <a:off x="5237019" y="2571750"/>
            <a:ext cx="3658788" cy="2173433"/>
          </a:xfrm>
          <a:prstGeom prst="rect">
            <a:avLst/>
          </a:prstGeom>
          <a:noFill/>
          <a:ln>
            <a:noFill/>
          </a:ln>
        </p:spPr>
        <p:txBody>
          <a:bodyPr anchorCtr="0" anchor="t" bIns="91400" lIns="91400" spcFirstLastPara="1" rIns="91400" wrap="square" tIns="91400">
            <a:noAutofit/>
          </a:bodyPr>
          <a:lstStyle>
            <a:lvl1pPr indent="-228600" lvl="0" marL="457200" algn="l">
              <a:lnSpc>
                <a:spcPct val="100000"/>
              </a:lnSpc>
              <a:spcBef>
                <a:spcPts val="0"/>
              </a:spcBef>
              <a:spcAft>
                <a:spcPts val="0"/>
              </a:spcAft>
              <a:buClr>
                <a:srgbClr val="FFFFFF"/>
              </a:buClr>
              <a:buSzPts val="1600"/>
              <a:buFont typeface="Arial"/>
              <a:buNone/>
              <a:defRPr sz="1600"/>
            </a:lvl1pPr>
            <a:lvl2pPr indent="-330200" lvl="1" marL="914400" algn="l">
              <a:lnSpc>
                <a:spcPct val="100000"/>
              </a:lnSpc>
              <a:spcBef>
                <a:spcPts val="0"/>
              </a:spcBef>
              <a:spcAft>
                <a:spcPts val="0"/>
              </a:spcAft>
              <a:buClr>
                <a:srgbClr val="FFFFFF"/>
              </a:buClr>
              <a:buSzPts val="1600"/>
              <a:buFont typeface="Arial"/>
              <a:buChar char="○"/>
              <a:defRPr sz="1600"/>
            </a:lvl2pPr>
            <a:lvl3pPr indent="-330200" lvl="2" marL="1371600" algn="l">
              <a:lnSpc>
                <a:spcPct val="100000"/>
              </a:lnSpc>
              <a:spcBef>
                <a:spcPts val="0"/>
              </a:spcBef>
              <a:spcAft>
                <a:spcPts val="0"/>
              </a:spcAft>
              <a:buClr>
                <a:srgbClr val="FFFFFF"/>
              </a:buClr>
              <a:buSzPts val="1600"/>
              <a:buFont typeface="Arial"/>
              <a:buChar char="■"/>
              <a:defRPr sz="1600"/>
            </a:lvl3pPr>
            <a:lvl4pPr indent="-330200" lvl="3" marL="1828800" algn="l">
              <a:lnSpc>
                <a:spcPct val="100000"/>
              </a:lnSpc>
              <a:spcBef>
                <a:spcPts val="0"/>
              </a:spcBef>
              <a:spcAft>
                <a:spcPts val="0"/>
              </a:spcAft>
              <a:buClr>
                <a:srgbClr val="FFFFFF"/>
              </a:buClr>
              <a:buSzPts val="1600"/>
              <a:buFont typeface="Arial"/>
              <a:buChar char="●"/>
              <a:defRPr sz="1600"/>
            </a:lvl4pPr>
            <a:lvl5pPr indent="-330200" lvl="4" marL="2286000" algn="l">
              <a:lnSpc>
                <a:spcPct val="100000"/>
              </a:lnSpc>
              <a:spcBef>
                <a:spcPts val="0"/>
              </a:spcBef>
              <a:spcAft>
                <a:spcPts val="0"/>
              </a:spcAft>
              <a:buClr>
                <a:srgbClr val="FFFFFF"/>
              </a:buClr>
              <a:buSzPts val="1600"/>
              <a:buFont typeface="Arial"/>
              <a:buChar char="○"/>
              <a:defRPr sz="1600"/>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73" name="Google Shape;73;p47"/>
          <p:cNvSpPr/>
          <p:nvPr>
            <p:ph idx="3" type="pic"/>
          </p:nvPr>
        </p:nvSpPr>
        <p:spPr>
          <a:xfrm>
            <a:off x="2542308" y="303933"/>
            <a:ext cx="2147456" cy="2466977"/>
          </a:xfrm>
          <a:prstGeom prst="rect">
            <a:avLst/>
          </a:prstGeom>
          <a:noFill/>
          <a:ln>
            <a:noFill/>
          </a:ln>
        </p:spPr>
      </p:sp>
      <p:sp>
        <p:nvSpPr>
          <p:cNvPr id="74" name="Google Shape;74;p47"/>
          <p:cNvSpPr/>
          <p:nvPr>
            <p:ph idx="4" type="pic"/>
          </p:nvPr>
        </p:nvSpPr>
        <p:spPr>
          <a:xfrm>
            <a:off x="208045" y="2944092"/>
            <a:ext cx="4481719" cy="1861705"/>
          </a:xfrm>
          <a:prstGeom prst="rect">
            <a:avLst/>
          </a:prstGeom>
          <a:noFill/>
          <a:ln>
            <a:noFill/>
          </a:ln>
        </p:spPr>
      </p:sp>
      <p:sp>
        <p:nvSpPr>
          <p:cNvPr id="75" name="Google Shape;75;p47"/>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p:cSld name="4 Images">
    <p:spTree>
      <p:nvGrpSpPr>
        <p:cNvPr id="76" name="Shape 76"/>
        <p:cNvGrpSpPr/>
        <p:nvPr/>
      </p:nvGrpSpPr>
      <p:grpSpPr>
        <a:xfrm>
          <a:off x="0" y="0"/>
          <a:ext cx="0" cy="0"/>
          <a:chOff x="0" y="0"/>
          <a:chExt cx="0" cy="0"/>
        </a:xfrm>
      </p:grpSpPr>
      <p:sp>
        <p:nvSpPr>
          <p:cNvPr id="77" name="Google Shape;77;p48"/>
          <p:cNvSpPr/>
          <p:nvPr/>
        </p:nvSpPr>
        <p:spPr>
          <a:xfrm>
            <a:off x="2867890" y="-2"/>
            <a:ext cx="6331529" cy="5143503"/>
          </a:xfrm>
          <a:prstGeom prst="rect">
            <a:avLst/>
          </a:prstGeom>
          <a:solidFill>
            <a:srgbClr val="12567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48"/>
          <p:cNvSpPr/>
          <p:nvPr>
            <p:ph idx="2" type="pic"/>
          </p:nvPr>
        </p:nvSpPr>
        <p:spPr>
          <a:xfrm>
            <a:off x="3075937" y="303932"/>
            <a:ext cx="2846883" cy="2112820"/>
          </a:xfrm>
          <a:prstGeom prst="rect">
            <a:avLst/>
          </a:prstGeom>
          <a:noFill/>
          <a:ln>
            <a:noFill/>
          </a:ln>
        </p:spPr>
      </p:sp>
      <p:sp>
        <p:nvSpPr>
          <p:cNvPr id="79" name="Google Shape;79;p48"/>
          <p:cNvSpPr txBox="1"/>
          <p:nvPr>
            <p:ph type="title"/>
          </p:nvPr>
        </p:nvSpPr>
        <p:spPr>
          <a:xfrm>
            <a:off x="348753" y="914549"/>
            <a:ext cx="2339031" cy="1657201"/>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F5B71A"/>
              </a:buClr>
              <a:buSzPts val="2800"/>
              <a:buFont typeface="Arial"/>
              <a:buNone/>
              <a:defRPr>
                <a:solidFill>
                  <a:srgbClr val="F5B71A"/>
                </a:solidFill>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80" name="Google Shape;80;p48"/>
          <p:cNvSpPr txBox="1"/>
          <p:nvPr>
            <p:ph idx="1" type="body"/>
          </p:nvPr>
        </p:nvSpPr>
        <p:spPr>
          <a:xfrm>
            <a:off x="348754" y="2571750"/>
            <a:ext cx="2339031" cy="2173433"/>
          </a:xfrm>
          <a:prstGeom prst="rect">
            <a:avLst/>
          </a:prstGeom>
          <a:noFill/>
          <a:ln>
            <a:noFill/>
          </a:ln>
        </p:spPr>
        <p:txBody>
          <a:bodyPr anchorCtr="0" anchor="t" bIns="91400" lIns="91400" spcFirstLastPara="1" rIns="91400" wrap="square" tIns="91400">
            <a:noAutofit/>
          </a:bodyPr>
          <a:lstStyle>
            <a:lvl1pPr indent="-228600" lvl="0" marL="457200" algn="l">
              <a:lnSpc>
                <a:spcPct val="100000"/>
              </a:lnSpc>
              <a:spcBef>
                <a:spcPts val="0"/>
              </a:spcBef>
              <a:spcAft>
                <a:spcPts val="0"/>
              </a:spcAft>
              <a:buClr>
                <a:srgbClr val="FFFFFF"/>
              </a:buClr>
              <a:buSzPts val="1600"/>
              <a:buFont typeface="Arial"/>
              <a:buNone/>
              <a:defRPr sz="1600"/>
            </a:lvl1pPr>
            <a:lvl2pPr indent="-330200" lvl="1" marL="914400" algn="l">
              <a:lnSpc>
                <a:spcPct val="100000"/>
              </a:lnSpc>
              <a:spcBef>
                <a:spcPts val="0"/>
              </a:spcBef>
              <a:spcAft>
                <a:spcPts val="0"/>
              </a:spcAft>
              <a:buClr>
                <a:srgbClr val="FFFFFF"/>
              </a:buClr>
              <a:buSzPts val="1600"/>
              <a:buFont typeface="Arial"/>
              <a:buChar char="○"/>
              <a:defRPr sz="1600"/>
            </a:lvl2pPr>
            <a:lvl3pPr indent="-330200" lvl="2" marL="1371600" algn="l">
              <a:lnSpc>
                <a:spcPct val="100000"/>
              </a:lnSpc>
              <a:spcBef>
                <a:spcPts val="0"/>
              </a:spcBef>
              <a:spcAft>
                <a:spcPts val="0"/>
              </a:spcAft>
              <a:buClr>
                <a:srgbClr val="FFFFFF"/>
              </a:buClr>
              <a:buSzPts val="1600"/>
              <a:buFont typeface="Arial"/>
              <a:buChar char="■"/>
              <a:defRPr sz="1600"/>
            </a:lvl3pPr>
            <a:lvl4pPr indent="-330200" lvl="3" marL="1828800" algn="l">
              <a:lnSpc>
                <a:spcPct val="100000"/>
              </a:lnSpc>
              <a:spcBef>
                <a:spcPts val="0"/>
              </a:spcBef>
              <a:spcAft>
                <a:spcPts val="0"/>
              </a:spcAft>
              <a:buClr>
                <a:srgbClr val="FFFFFF"/>
              </a:buClr>
              <a:buSzPts val="1600"/>
              <a:buFont typeface="Arial"/>
              <a:buChar char="●"/>
              <a:defRPr sz="1600"/>
            </a:lvl4pPr>
            <a:lvl5pPr indent="-330200" lvl="4" marL="2286000" algn="l">
              <a:lnSpc>
                <a:spcPct val="100000"/>
              </a:lnSpc>
              <a:spcBef>
                <a:spcPts val="0"/>
              </a:spcBef>
              <a:spcAft>
                <a:spcPts val="0"/>
              </a:spcAft>
              <a:buClr>
                <a:srgbClr val="FFFFFF"/>
              </a:buClr>
              <a:buSzPts val="1600"/>
              <a:buFont typeface="Arial"/>
              <a:buChar char="○"/>
              <a:defRPr sz="1600"/>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81" name="Google Shape;81;p48"/>
          <p:cNvSpPr/>
          <p:nvPr>
            <p:ph idx="3" type="pic"/>
          </p:nvPr>
        </p:nvSpPr>
        <p:spPr>
          <a:xfrm>
            <a:off x="6148068" y="303932"/>
            <a:ext cx="2846883" cy="2112820"/>
          </a:xfrm>
          <a:prstGeom prst="rect">
            <a:avLst/>
          </a:prstGeom>
          <a:noFill/>
          <a:ln>
            <a:noFill/>
          </a:ln>
        </p:spPr>
      </p:sp>
      <p:sp>
        <p:nvSpPr>
          <p:cNvPr id="82" name="Google Shape;82;p48"/>
          <p:cNvSpPr/>
          <p:nvPr>
            <p:ph idx="4" type="pic"/>
          </p:nvPr>
        </p:nvSpPr>
        <p:spPr>
          <a:xfrm>
            <a:off x="3075937" y="2692977"/>
            <a:ext cx="2846883" cy="2112820"/>
          </a:xfrm>
          <a:prstGeom prst="rect">
            <a:avLst/>
          </a:prstGeom>
          <a:noFill/>
          <a:ln>
            <a:noFill/>
          </a:ln>
        </p:spPr>
      </p:sp>
      <p:sp>
        <p:nvSpPr>
          <p:cNvPr id="83" name="Google Shape;83;p48"/>
          <p:cNvSpPr/>
          <p:nvPr>
            <p:ph idx="5" type="pic"/>
          </p:nvPr>
        </p:nvSpPr>
        <p:spPr>
          <a:xfrm>
            <a:off x="6148068" y="2692977"/>
            <a:ext cx="2846883" cy="2112820"/>
          </a:xfrm>
          <a:prstGeom prst="rect">
            <a:avLst/>
          </a:prstGeom>
          <a:noFill/>
          <a:ln>
            <a:noFill/>
          </a:ln>
        </p:spPr>
      </p:sp>
      <p:sp>
        <p:nvSpPr>
          <p:cNvPr id="84" name="Google Shape;84;p48"/>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alt)">
  <p:cSld name="4 Images (alt)">
    <p:spTree>
      <p:nvGrpSpPr>
        <p:cNvPr id="85" name="Shape 85"/>
        <p:cNvGrpSpPr/>
        <p:nvPr/>
      </p:nvGrpSpPr>
      <p:grpSpPr>
        <a:xfrm>
          <a:off x="0" y="0"/>
          <a:ext cx="0" cy="0"/>
          <a:chOff x="0" y="0"/>
          <a:chExt cx="0" cy="0"/>
        </a:xfrm>
      </p:grpSpPr>
      <p:sp>
        <p:nvSpPr>
          <p:cNvPr id="86" name="Google Shape;86;p49"/>
          <p:cNvSpPr/>
          <p:nvPr>
            <p:ph idx="2" type="pic"/>
          </p:nvPr>
        </p:nvSpPr>
        <p:spPr>
          <a:xfrm>
            <a:off x="298100" y="174913"/>
            <a:ext cx="4171052" cy="2267818"/>
          </a:xfrm>
          <a:prstGeom prst="rect">
            <a:avLst/>
          </a:prstGeom>
          <a:noFill/>
          <a:ln>
            <a:noFill/>
          </a:ln>
        </p:spPr>
      </p:sp>
      <p:sp>
        <p:nvSpPr>
          <p:cNvPr id="87" name="Google Shape;87;p49"/>
          <p:cNvSpPr/>
          <p:nvPr>
            <p:ph idx="3" type="pic"/>
          </p:nvPr>
        </p:nvSpPr>
        <p:spPr>
          <a:xfrm>
            <a:off x="4660994" y="174913"/>
            <a:ext cx="4171052" cy="2267818"/>
          </a:xfrm>
          <a:prstGeom prst="rect">
            <a:avLst/>
          </a:prstGeom>
          <a:noFill/>
          <a:ln>
            <a:noFill/>
          </a:ln>
        </p:spPr>
      </p:sp>
      <p:sp>
        <p:nvSpPr>
          <p:cNvPr id="88" name="Google Shape;88;p49"/>
          <p:cNvSpPr/>
          <p:nvPr>
            <p:ph idx="4" type="pic"/>
          </p:nvPr>
        </p:nvSpPr>
        <p:spPr>
          <a:xfrm>
            <a:off x="298100" y="2700770"/>
            <a:ext cx="4171052" cy="2267818"/>
          </a:xfrm>
          <a:prstGeom prst="rect">
            <a:avLst/>
          </a:prstGeom>
          <a:noFill/>
          <a:ln>
            <a:noFill/>
          </a:ln>
        </p:spPr>
      </p:sp>
      <p:sp>
        <p:nvSpPr>
          <p:cNvPr id="89" name="Google Shape;89;p49"/>
          <p:cNvSpPr/>
          <p:nvPr>
            <p:ph idx="5" type="pic"/>
          </p:nvPr>
        </p:nvSpPr>
        <p:spPr>
          <a:xfrm>
            <a:off x="4660994" y="2700770"/>
            <a:ext cx="4171052" cy="2267818"/>
          </a:xfrm>
          <a:prstGeom prst="rect">
            <a:avLst/>
          </a:prstGeom>
          <a:noFill/>
          <a:ln>
            <a:noFill/>
          </a:ln>
        </p:spPr>
      </p:sp>
      <p:sp>
        <p:nvSpPr>
          <p:cNvPr id="90" name="Google Shape;90;p49"/>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
  <p:cSld name="SECTION_TITLE_AND_DESCRIPTION">
    <p:spTree>
      <p:nvGrpSpPr>
        <p:cNvPr id="91" name="Shape 91"/>
        <p:cNvGrpSpPr/>
        <p:nvPr/>
      </p:nvGrpSpPr>
      <p:grpSpPr>
        <a:xfrm>
          <a:off x="0" y="0"/>
          <a:ext cx="0" cy="0"/>
          <a:chOff x="0" y="0"/>
          <a:chExt cx="0" cy="0"/>
        </a:xfrm>
      </p:grpSpPr>
      <p:sp>
        <p:nvSpPr>
          <p:cNvPr id="92" name="Google Shape;92;p50"/>
          <p:cNvSpPr/>
          <p:nvPr/>
        </p:nvSpPr>
        <p:spPr>
          <a:xfrm>
            <a:off x="4572000" y="-125"/>
            <a:ext cx="4572000" cy="5143501"/>
          </a:xfrm>
          <a:prstGeom prst="rect">
            <a:avLst/>
          </a:prstGeom>
          <a:solidFill>
            <a:srgbClr val="12567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50"/>
          <p:cNvSpPr txBox="1"/>
          <p:nvPr>
            <p:ph type="title"/>
          </p:nvPr>
        </p:nvSpPr>
        <p:spPr>
          <a:xfrm>
            <a:off x="265624" y="207822"/>
            <a:ext cx="4045201" cy="1657202"/>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F5B71A"/>
              </a:buClr>
              <a:buSzPts val="3600"/>
              <a:buFont typeface="Arial"/>
              <a:buNone/>
              <a:defRPr sz="3600">
                <a:solidFill>
                  <a:srgbClr val="F5B71A"/>
                </a:solidFill>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94" name="Google Shape;94;p50"/>
          <p:cNvSpPr txBox="1"/>
          <p:nvPr>
            <p:ph idx="1" type="body"/>
          </p:nvPr>
        </p:nvSpPr>
        <p:spPr>
          <a:xfrm>
            <a:off x="393289" y="1770375"/>
            <a:ext cx="3917536" cy="1235101"/>
          </a:xfrm>
          <a:prstGeom prst="rect">
            <a:avLst/>
          </a:prstGeom>
          <a:noFill/>
          <a:ln>
            <a:noFill/>
          </a:ln>
        </p:spPr>
        <p:txBody>
          <a:bodyPr anchorCtr="0" anchor="t" bIns="91400" lIns="91400" spcFirstLastPara="1" rIns="91400" wrap="square" tIns="91400">
            <a:noAutofit/>
          </a:bodyPr>
          <a:lstStyle>
            <a:lvl1pPr indent="-342900" lvl="0" marL="457200" algn="l">
              <a:lnSpc>
                <a:spcPct val="100000"/>
              </a:lnSpc>
              <a:spcBef>
                <a:spcPts val="0"/>
              </a:spcBef>
              <a:spcAft>
                <a:spcPts val="0"/>
              </a:spcAft>
              <a:buClr>
                <a:srgbClr val="FFFFFF"/>
              </a:buClr>
              <a:buSzPts val="1800"/>
              <a:buFont typeface="Helvetica Neue"/>
              <a:buChar char="●"/>
              <a:defRPr/>
            </a:lvl1pPr>
            <a:lvl2pPr indent="-342900" lvl="1" marL="914400" algn="l">
              <a:lnSpc>
                <a:spcPct val="100000"/>
              </a:lnSpc>
              <a:spcBef>
                <a:spcPts val="0"/>
              </a:spcBef>
              <a:spcAft>
                <a:spcPts val="0"/>
              </a:spcAft>
              <a:buClr>
                <a:srgbClr val="FFFFFF"/>
              </a:buClr>
              <a:buSzPts val="1800"/>
              <a:buFont typeface="Helvetica Neue"/>
              <a:buChar char="○"/>
              <a:defRPr/>
            </a:lvl2pPr>
            <a:lvl3pPr indent="-342900" lvl="2" marL="1371600" algn="l">
              <a:lnSpc>
                <a:spcPct val="100000"/>
              </a:lnSpc>
              <a:spcBef>
                <a:spcPts val="0"/>
              </a:spcBef>
              <a:spcAft>
                <a:spcPts val="0"/>
              </a:spcAft>
              <a:buClr>
                <a:srgbClr val="FFFFFF"/>
              </a:buClr>
              <a:buSzPts val="1800"/>
              <a:buFont typeface="Helvetica Neue"/>
              <a:buChar char="■"/>
              <a:defRPr/>
            </a:lvl3pPr>
            <a:lvl4pPr indent="-342900" lvl="3" marL="1828800" algn="l">
              <a:lnSpc>
                <a:spcPct val="100000"/>
              </a:lnSpc>
              <a:spcBef>
                <a:spcPts val="0"/>
              </a:spcBef>
              <a:spcAft>
                <a:spcPts val="0"/>
              </a:spcAft>
              <a:buClr>
                <a:srgbClr val="FFFFFF"/>
              </a:buClr>
              <a:buSzPts val="1800"/>
              <a:buFont typeface="Helvetica Neue"/>
              <a:buChar char="●"/>
              <a:defRPr/>
            </a:lvl4pPr>
            <a:lvl5pPr indent="-342900" lvl="4" marL="2286000" algn="l">
              <a:lnSpc>
                <a:spcPct val="100000"/>
              </a:lnSpc>
              <a:spcBef>
                <a:spcPts val="0"/>
              </a:spcBef>
              <a:spcAft>
                <a:spcPts val="0"/>
              </a:spcAft>
              <a:buClr>
                <a:srgbClr val="FFFFFF"/>
              </a:buClr>
              <a:buSzPts val="1800"/>
              <a:buFont typeface="Helvetica Neue"/>
              <a:buChar char="○"/>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95" name="Google Shape;95;p50"/>
          <p:cNvSpPr/>
          <p:nvPr>
            <p:ph idx="2" type="pic"/>
          </p:nvPr>
        </p:nvSpPr>
        <p:spPr>
          <a:xfrm>
            <a:off x="4728162" y="207150"/>
            <a:ext cx="4259674" cy="4703301"/>
          </a:xfrm>
          <a:prstGeom prst="rect">
            <a:avLst/>
          </a:prstGeom>
          <a:noFill/>
          <a:ln>
            <a:noFill/>
          </a:ln>
        </p:spPr>
      </p:sp>
      <p:sp>
        <p:nvSpPr>
          <p:cNvPr id="96" name="Google Shape;96;p50"/>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_1">
  <p:cSld name="SECTION_TITLE_AND_DESCRIPTION_1">
    <p:spTree>
      <p:nvGrpSpPr>
        <p:cNvPr id="97" name="Shape 97"/>
        <p:cNvGrpSpPr/>
        <p:nvPr/>
      </p:nvGrpSpPr>
      <p:grpSpPr>
        <a:xfrm>
          <a:off x="0" y="0"/>
          <a:ext cx="0" cy="0"/>
          <a:chOff x="0" y="0"/>
          <a:chExt cx="0" cy="0"/>
        </a:xfrm>
      </p:grpSpPr>
      <p:sp>
        <p:nvSpPr>
          <p:cNvPr id="98" name="Google Shape;98;p51"/>
          <p:cNvSpPr/>
          <p:nvPr/>
        </p:nvSpPr>
        <p:spPr>
          <a:xfrm>
            <a:off x="2099" y="-125"/>
            <a:ext cx="4572001" cy="5143501"/>
          </a:xfrm>
          <a:prstGeom prst="rect">
            <a:avLst/>
          </a:prstGeom>
          <a:solidFill>
            <a:srgbClr val="12567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51"/>
          <p:cNvSpPr txBox="1"/>
          <p:nvPr>
            <p:ph type="title"/>
          </p:nvPr>
        </p:nvSpPr>
        <p:spPr>
          <a:xfrm>
            <a:off x="4845699" y="207150"/>
            <a:ext cx="4045201" cy="1657201"/>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F5B71A"/>
              </a:buClr>
              <a:buSzPts val="3600"/>
              <a:buFont typeface="Arial"/>
              <a:buNone/>
              <a:defRPr sz="3600">
                <a:solidFill>
                  <a:srgbClr val="F5B71A"/>
                </a:solidFill>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100" name="Google Shape;100;p51"/>
          <p:cNvSpPr txBox="1"/>
          <p:nvPr>
            <p:ph idx="1" type="body"/>
          </p:nvPr>
        </p:nvSpPr>
        <p:spPr>
          <a:xfrm>
            <a:off x="5291025" y="1770375"/>
            <a:ext cx="3600001" cy="1235101"/>
          </a:xfrm>
          <a:prstGeom prst="rect">
            <a:avLst/>
          </a:prstGeom>
          <a:noFill/>
          <a:ln>
            <a:noFill/>
          </a:ln>
        </p:spPr>
        <p:txBody>
          <a:bodyPr anchorCtr="0" anchor="t" bIns="91400" lIns="91400" spcFirstLastPara="1" rIns="91400" wrap="square" tIns="91400">
            <a:noAutofit/>
          </a:bodyPr>
          <a:lstStyle>
            <a:lvl1pPr indent="-342900" lvl="0" marL="457200" algn="l">
              <a:lnSpc>
                <a:spcPct val="100000"/>
              </a:lnSpc>
              <a:spcBef>
                <a:spcPts val="0"/>
              </a:spcBef>
              <a:spcAft>
                <a:spcPts val="0"/>
              </a:spcAft>
              <a:buClr>
                <a:srgbClr val="FFFFFF"/>
              </a:buClr>
              <a:buSzPts val="1800"/>
              <a:buFont typeface="Helvetica Neue"/>
              <a:buChar char="●"/>
              <a:defRPr/>
            </a:lvl1pPr>
            <a:lvl2pPr indent="-342900" lvl="1" marL="914400" algn="l">
              <a:lnSpc>
                <a:spcPct val="100000"/>
              </a:lnSpc>
              <a:spcBef>
                <a:spcPts val="0"/>
              </a:spcBef>
              <a:spcAft>
                <a:spcPts val="0"/>
              </a:spcAft>
              <a:buClr>
                <a:srgbClr val="FFFFFF"/>
              </a:buClr>
              <a:buSzPts val="1800"/>
              <a:buFont typeface="Helvetica Neue"/>
              <a:buChar char="○"/>
              <a:defRPr/>
            </a:lvl2pPr>
            <a:lvl3pPr indent="-342900" lvl="2" marL="1371600" algn="l">
              <a:lnSpc>
                <a:spcPct val="100000"/>
              </a:lnSpc>
              <a:spcBef>
                <a:spcPts val="0"/>
              </a:spcBef>
              <a:spcAft>
                <a:spcPts val="0"/>
              </a:spcAft>
              <a:buClr>
                <a:srgbClr val="FFFFFF"/>
              </a:buClr>
              <a:buSzPts val="1800"/>
              <a:buFont typeface="Helvetica Neue"/>
              <a:buChar char="■"/>
              <a:defRPr/>
            </a:lvl3pPr>
            <a:lvl4pPr indent="-342900" lvl="3" marL="1828800" algn="l">
              <a:lnSpc>
                <a:spcPct val="100000"/>
              </a:lnSpc>
              <a:spcBef>
                <a:spcPts val="0"/>
              </a:spcBef>
              <a:spcAft>
                <a:spcPts val="0"/>
              </a:spcAft>
              <a:buClr>
                <a:srgbClr val="FFFFFF"/>
              </a:buClr>
              <a:buSzPts val="1800"/>
              <a:buFont typeface="Helvetica Neue"/>
              <a:buChar char="●"/>
              <a:defRPr/>
            </a:lvl4pPr>
            <a:lvl5pPr indent="-342900" lvl="4" marL="2286000" algn="l">
              <a:lnSpc>
                <a:spcPct val="100000"/>
              </a:lnSpc>
              <a:spcBef>
                <a:spcPts val="0"/>
              </a:spcBef>
              <a:spcAft>
                <a:spcPts val="0"/>
              </a:spcAft>
              <a:buClr>
                <a:srgbClr val="FFFFFF"/>
              </a:buClr>
              <a:buSzPts val="1800"/>
              <a:buFont typeface="Helvetica Neue"/>
              <a:buChar char="○"/>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101" name="Google Shape;101;p51"/>
          <p:cNvSpPr/>
          <p:nvPr>
            <p:ph idx="2" type="pic"/>
          </p:nvPr>
        </p:nvSpPr>
        <p:spPr>
          <a:xfrm>
            <a:off x="158263" y="206272"/>
            <a:ext cx="4259673" cy="4703302"/>
          </a:xfrm>
          <a:prstGeom prst="rect">
            <a:avLst/>
          </a:prstGeom>
          <a:noFill/>
          <a:ln>
            <a:noFill/>
          </a:ln>
        </p:spPr>
      </p:sp>
      <p:sp>
        <p:nvSpPr>
          <p:cNvPr id="102" name="Google Shape;102;p51"/>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Photo/Video">
  <p:cSld name="Title &amp; Photo/Video">
    <p:spTree>
      <p:nvGrpSpPr>
        <p:cNvPr id="103" name="Shape 103"/>
        <p:cNvGrpSpPr/>
        <p:nvPr/>
      </p:nvGrpSpPr>
      <p:grpSpPr>
        <a:xfrm>
          <a:off x="0" y="0"/>
          <a:ext cx="0" cy="0"/>
          <a:chOff x="0" y="0"/>
          <a:chExt cx="0" cy="0"/>
        </a:xfrm>
      </p:grpSpPr>
      <p:sp>
        <p:nvSpPr>
          <p:cNvPr id="104" name="Google Shape;104;p52"/>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105" name="Google Shape;105;p52"/>
          <p:cNvSpPr/>
          <p:nvPr>
            <p:ph idx="2" type="pic"/>
          </p:nvPr>
        </p:nvSpPr>
        <p:spPr>
          <a:xfrm>
            <a:off x="311698" y="1127430"/>
            <a:ext cx="8520602" cy="3824751"/>
          </a:xfrm>
          <a:prstGeom prst="rect">
            <a:avLst/>
          </a:prstGeom>
          <a:noFill/>
          <a:ln>
            <a:noFill/>
          </a:ln>
        </p:spPr>
      </p:sp>
      <p:sp>
        <p:nvSpPr>
          <p:cNvPr id="106" name="Google Shape;106;p52"/>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Blue Background)">
  <p:cSld name="Quote (Blue Background)">
    <p:bg>
      <p:bgPr>
        <a:blipFill>
          <a:blip r:embed="rId2">
            <a:alphaModFix/>
          </a:blip>
          <a:stretch>
            <a:fillRect/>
          </a:stretch>
        </a:blipFill>
      </p:bgPr>
    </p:bg>
    <p:spTree>
      <p:nvGrpSpPr>
        <p:cNvPr id="107" name="Shape 107"/>
        <p:cNvGrpSpPr/>
        <p:nvPr/>
      </p:nvGrpSpPr>
      <p:grpSpPr>
        <a:xfrm>
          <a:off x="0" y="0"/>
          <a:ext cx="0" cy="0"/>
          <a:chOff x="0" y="0"/>
          <a:chExt cx="0" cy="0"/>
        </a:xfrm>
      </p:grpSpPr>
      <p:sp>
        <p:nvSpPr>
          <p:cNvPr id="108" name="Google Shape;108;p53"/>
          <p:cNvSpPr txBox="1"/>
          <p:nvPr>
            <p:ph type="title"/>
          </p:nvPr>
        </p:nvSpPr>
        <p:spPr>
          <a:xfrm>
            <a:off x="1273277" y="2079338"/>
            <a:ext cx="6597446" cy="492412"/>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FFFFFF"/>
              </a:buClr>
              <a:buSzPts val="2000"/>
              <a:buFont typeface="Arial"/>
              <a:buNone/>
              <a:defRPr sz="2000"/>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109" name="Google Shape;109;p53"/>
          <p:cNvSpPr txBox="1"/>
          <p:nvPr>
            <p:ph idx="1" type="body"/>
          </p:nvPr>
        </p:nvSpPr>
        <p:spPr>
          <a:xfrm>
            <a:off x="1273277" y="2571750"/>
            <a:ext cx="6597446" cy="432396"/>
          </a:xfrm>
          <a:prstGeom prst="rect">
            <a:avLst/>
          </a:prstGeom>
          <a:noFill/>
          <a:ln>
            <a:noFill/>
          </a:ln>
        </p:spPr>
        <p:txBody>
          <a:bodyPr anchorCtr="0" anchor="t" bIns="91400" lIns="91400" spcFirstLastPara="1" rIns="91400" wrap="square" tIns="91400">
            <a:noAutofit/>
          </a:bodyPr>
          <a:lstStyle>
            <a:lvl1pPr indent="-228600" lvl="0" marL="457200" algn="r">
              <a:lnSpc>
                <a:spcPct val="115000"/>
              </a:lnSpc>
              <a:spcBef>
                <a:spcPts val="0"/>
              </a:spcBef>
              <a:spcAft>
                <a:spcPts val="0"/>
              </a:spcAft>
              <a:buClr>
                <a:srgbClr val="F5B71A"/>
              </a:buClr>
              <a:buSzPts val="1400"/>
              <a:buFont typeface="Arial"/>
              <a:buNone/>
              <a:defRPr i="1" sz="1400">
                <a:solidFill>
                  <a:srgbClr val="F5B71A"/>
                </a:solidFill>
              </a:defRPr>
            </a:lvl1pPr>
            <a:lvl2pPr indent="-317500" lvl="1" marL="914400" algn="r">
              <a:lnSpc>
                <a:spcPct val="115000"/>
              </a:lnSpc>
              <a:spcBef>
                <a:spcPts val="0"/>
              </a:spcBef>
              <a:spcAft>
                <a:spcPts val="0"/>
              </a:spcAft>
              <a:buClr>
                <a:srgbClr val="F5B71A"/>
              </a:buClr>
              <a:buSzPts val="1400"/>
              <a:buFont typeface="Arial"/>
              <a:buChar char="○"/>
              <a:defRPr i="1" sz="1400">
                <a:solidFill>
                  <a:srgbClr val="F5B71A"/>
                </a:solidFill>
              </a:defRPr>
            </a:lvl2pPr>
            <a:lvl3pPr indent="-317500" lvl="2" marL="1371600" algn="r">
              <a:lnSpc>
                <a:spcPct val="115000"/>
              </a:lnSpc>
              <a:spcBef>
                <a:spcPts val="0"/>
              </a:spcBef>
              <a:spcAft>
                <a:spcPts val="0"/>
              </a:spcAft>
              <a:buClr>
                <a:srgbClr val="F5B71A"/>
              </a:buClr>
              <a:buSzPts val="1400"/>
              <a:buFont typeface="Arial"/>
              <a:buChar char="■"/>
              <a:defRPr i="1" sz="1400">
                <a:solidFill>
                  <a:srgbClr val="F5B71A"/>
                </a:solidFill>
              </a:defRPr>
            </a:lvl3pPr>
            <a:lvl4pPr indent="-317500" lvl="3" marL="1828800" algn="r">
              <a:lnSpc>
                <a:spcPct val="115000"/>
              </a:lnSpc>
              <a:spcBef>
                <a:spcPts val="0"/>
              </a:spcBef>
              <a:spcAft>
                <a:spcPts val="0"/>
              </a:spcAft>
              <a:buClr>
                <a:srgbClr val="F5B71A"/>
              </a:buClr>
              <a:buSzPts val="1400"/>
              <a:buFont typeface="Arial"/>
              <a:buChar char="●"/>
              <a:defRPr i="1" sz="1400">
                <a:solidFill>
                  <a:srgbClr val="F5B71A"/>
                </a:solidFill>
              </a:defRPr>
            </a:lvl4pPr>
            <a:lvl5pPr indent="-317500" lvl="4" marL="2286000" algn="r">
              <a:lnSpc>
                <a:spcPct val="115000"/>
              </a:lnSpc>
              <a:spcBef>
                <a:spcPts val="0"/>
              </a:spcBef>
              <a:spcAft>
                <a:spcPts val="0"/>
              </a:spcAft>
              <a:buClr>
                <a:srgbClr val="F5B71A"/>
              </a:buClr>
              <a:buSzPts val="1400"/>
              <a:buFont typeface="Arial"/>
              <a:buChar char="○"/>
              <a:defRPr i="1" sz="1400">
                <a:solidFill>
                  <a:srgbClr val="F5B71A"/>
                </a:solidFill>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110" name="Google Shape;110;p53"/>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Yellow Background)">
  <p:cSld name="Quote (Yellow Background)">
    <p:bg>
      <p:bgPr>
        <a:blipFill>
          <a:blip r:embed="rId2">
            <a:alphaModFix/>
          </a:blip>
          <a:stretch>
            <a:fillRect/>
          </a:stretch>
        </a:blipFill>
      </p:bgPr>
    </p:bg>
    <p:spTree>
      <p:nvGrpSpPr>
        <p:cNvPr id="111" name="Shape 111"/>
        <p:cNvGrpSpPr/>
        <p:nvPr/>
      </p:nvGrpSpPr>
      <p:grpSpPr>
        <a:xfrm>
          <a:off x="0" y="0"/>
          <a:ext cx="0" cy="0"/>
          <a:chOff x="0" y="0"/>
          <a:chExt cx="0" cy="0"/>
        </a:xfrm>
      </p:grpSpPr>
      <p:sp>
        <p:nvSpPr>
          <p:cNvPr id="112" name="Google Shape;112;p54"/>
          <p:cNvSpPr txBox="1"/>
          <p:nvPr>
            <p:ph type="title"/>
          </p:nvPr>
        </p:nvSpPr>
        <p:spPr>
          <a:xfrm>
            <a:off x="1273277" y="2079338"/>
            <a:ext cx="6597446" cy="492412"/>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FFFFFF"/>
              </a:buClr>
              <a:buSzPts val="2000"/>
              <a:buFont typeface="Arial"/>
              <a:buNone/>
              <a:defRPr sz="2000"/>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113" name="Google Shape;113;p54"/>
          <p:cNvSpPr txBox="1"/>
          <p:nvPr>
            <p:ph idx="1" type="body"/>
          </p:nvPr>
        </p:nvSpPr>
        <p:spPr>
          <a:xfrm>
            <a:off x="1273277" y="2571750"/>
            <a:ext cx="6597446" cy="432396"/>
          </a:xfrm>
          <a:prstGeom prst="rect">
            <a:avLst/>
          </a:prstGeom>
          <a:noFill/>
          <a:ln>
            <a:noFill/>
          </a:ln>
        </p:spPr>
        <p:txBody>
          <a:bodyPr anchorCtr="0" anchor="t" bIns="91400" lIns="91400" spcFirstLastPara="1" rIns="91400" wrap="square" tIns="91400">
            <a:noAutofit/>
          </a:bodyPr>
          <a:lstStyle>
            <a:lvl1pPr indent="-228600" lvl="0" marL="457200" algn="r">
              <a:lnSpc>
                <a:spcPct val="115000"/>
              </a:lnSpc>
              <a:spcBef>
                <a:spcPts val="0"/>
              </a:spcBef>
              <a:spcAft>
                <a:spcPts val="0"/>
              </a:spcAft>
              <a:buClr>
                <a:srgbClr val="125670"/>
              </a:buClr>
              <a:buSzPts val="1400"/>
              <a:buFont typeface="Arial"/>
              <a:buNone/>
              <a:defRPr i="1" sz="1400">
                <a:solidFill>
                  <a:srgbClr val="125670"/>
                </a:solidFill>
              </a:defRPr>
            </a:lvl1pPr>
            <a:lvl2pPr indent="-317500" lvl="1" marL="914400" algn="r">
              <a:lnSpc>
                <a:spcPct val="115000"/>
              </a:lnSpc>
              <a:spcBef>
                <a:spcPts val="0"/>
              </a:spcBef>
              <a:spcAft>
                <a:spcPts val="0"/>
              </a:spcAft>
              <a:buClr>
                <a:srgbClr val="125670"/>
              </a:buClr>
              <a:buSzPts val="1400"/>
              <a:buFont typeface="Arial"/>
              <a:buChar char="○"/>
              <a:defRPr i="1" sz="1400">
                <a:solidFill>
                  <a:srgbClr val="125670"/>
                </a:solidFill>
              </a:defRPr>
            </a:lvl2pPr>
            <a:lvl3pPr indent="-317500" lvl="2" marL="1371600" algn="r">
              <a:lnSpc>
                <a:spcPct val="115000"/>
              </a:lnSpc>
              <a:spcBef>
                <a:spcPts val="0"/>
              </a:spcBef>
              <a:spcAft>
                <a:spcPts val="0"/>
              </a:spcAft>
              <a:buClr>
                <a:srgbClr val="125670"/>
              </a:buClr>
              <a:buSzPts val="1400"/>
              <a:buFont typeface="Arial"/>
              <a:buChar char="■"/>
              <a:defRPr i="1" sz="1400">
                <a:solidFill>
                  <a:srgbClr val="125670"/>
                </a:solidFill>
              </a:defRPr>
            </a:lvl3pPr>
            <a:lvl4pPr indent="-317500" lvl="3" marL="1828800" algn="r">
              <a:lnSpc>
                <a:spcPct val="115000"/>
              </a:lnSpc>
              <a:spcBef>
                <a:spcPts val="0"/>
              </a:spcBef>
              <a:spcAft>
                <a:spcPts val="0"/>
              </a:spcAft>
              <a:buClr>
                <a:srgbClr val="125670"/>
              </a:buClr>
              <a:buSzPts val="1400"/>
              <a:buFont typeface="Arial"/>
              <a:buChar char="●"/>
              <a:defRPr i="1" sz="1400">
                <a:solidFill>
                  <a:srgbClr val="125670"/>
                </a:solidFill>
              </a:defRPr>
            </a:lvl4pPr>
            <a:lvl5pPr indent="-317500" lvl="4" marL="2286000" algn="r">
              <a:lnSpc>
                <a:spcPct val="115000"/>
              </a:lnSpc>
              <a:spcBef>
                <a:spcPts val="0"/>
              </a:spcBef>
              <a:spcAft>
                <a:spcPts val="0"/>
              </a:spcAft>
              <a:buClr>
                <a:srgbClr val="125670"/>
              </a:buClr>
              <a:buSzPts val="1400"/>
              <a:buFont typeface="Arial"/>
              <a:buChar char="○"/>
              <a:defRPr i="1" sz="1400">
                <a:solidFill>
                  <a:srgbClr val="125670"/>
                </a:solidFill>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114" name="Google Shape;114;p54"/>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lt Layout)">
  <p:cSld name="Quote (Alt Layout)">
    <p:bg>
      <p:bgPr>
        <a:blipFill>
          <a:blip r:embed="rId2">
            <a:alphaModFix/>
          </a:blip>
          <a:stretch>
            <a:fillRect/>
          </a:stretch>
        </a:blipFill>
      </p:bgPr>
    </p:bg>
    <p:spTree>
      <p:nvGrpSpPr>
        <p:cNvPr id="115" name="Shape 115"/>
        <p:cNvGrpSpPr/>
        <p:nvPr/>
      </p:nvGrpSpPr>
      <p:grpSpPr>
        <a:xfrm>
          <a:off x="0" y="0"/>
          <a:ext cx="0" cy="0"/>
          <a:chOff x="0" y="0"/>
          <a:chExt cx="0" cy="0"/>
        </a:xfrm>
      </p:grpSpPr>
      <p:sp>
        <p:nvSpPr>
          <p:cNvPr id="116" name="Google Shape;116;p55"/>
          <p:cNvSpPr txBox="1"/>
          <p:nvPr>
            <p:ph type="title"/>
          </p:nvPr>
        </p:nvSpPr>
        <p:spPr>
          <a:xfrm>
            <a:off x="1273277" y="1956226"/>
            <a:ext cx="6597446" cy="615524"/>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117" name="Google Shape;117;p55"/>
          <p:cNvSpPr txBox="1"/>
          <p:nvPr>
            <p:ph idx="1" type="body"/>
          </p:nvPr>
        </p:nvSpPr>
        <p:spPr>
          <a:xfrm>
            <a:off x="1273277" y="2571750"/>
            <a:ext cx="6597446" cy="432396"/>
          </a:xfrm>
          <a:prstGeom prst="rect">
            <a:avLst/>
          </a:prstGeom>
          <a:noFill/>
          <a:ln>
            <a:noFill/>
          </a:ln>
        </p:spPr>
        <p:txBody>
          <a:bodyPr anchorCtr="0" anchor="t" bIns="91400" lIns="91400" spcFirstLastPara="1" rIns="91400" wrap="square" tIns="91400">
            <a:noAutofit/>
          </a:bodyPr>
          <a:lstStyle>
            <a:lvl1pPr indent="-228600" lvl="0" marL="457200" algn="ctr">
              <a:lnSpc>
                <a:spcPct val="115000"/>
              </a:lnSpc>
              <a:spcBef>
                <a:spcPts val="0"/>
              </a:spcBef>
              <a:spcAft>
                <a:spcPts val="0"/>
              </a:spcAft>
              <a:buClr>
                <a:srgbClr val="125670"/>
              </a:buClr>
              <a:buSzPts val="1400"/>
              <a:buFont typeface="Arial"/>
              <a:buNone/>
              <a:defRPr i="1" sz="1400">
                <a:solidFill>
                  <a:srgbClr val="125670"/>
                </a:solidFill>
              </a:defRPr>
            </a:lvl1pPr>
            <a:lvl2pPr indent="-317500" lvl="1" marL="914400" algn="ctr">
              <a:lnSpc>
                <a:spcPct val="115000"/>
              </a:lnSpc>
              <a:spcBef>
                <a:spcPts val="0"/>
              </a:spcBef>
              <a:spcAft>
                <a:spcPts val="0"/>
              </a:spcAft>
              <a:buClr>
                <a:srgbClr val="125670"/>
              </a:buClr>
              <a:buSzPts val="1400"/>
              <a:buFont typeface="Arial"/>
              <a:buChar char="○"/>
              <a:defRPr i="1" sz="1400">
                <a:solidFill>
                  <a:srgbClr val="125670"/>
                </a:solidFill>
              </a:defRPr>
            </a:lvl2pPr>
            <a:lvl3pPr indent="-317500" lvl="2" marL="1371600" algn="ctr">
              <a:lnSpc>
                <a:spcPct val="115000"/>
              </a:lnSpc>
              <a:spcBef>
                <a:spcPts val="0"/>
              </a:spcBef>
              <a:spcAft>
                <a:spcPts val="0"/>
              </a:spcAft>
              <a:buClr>
                <a:srgbClr val="125670"/>
              </a:buClr>
              <a:buSzPts val="1400"/>
              <a:buFont typeface="Arial"/>
              <a:buChar char="■"/>
              <a:defRPr i="1" sz="1400">
                <a:solidFill>
                  <a:srgbClr val="125670"/>
                </a:solidFill>
              </a:defRPr>
            </a:lvl3pPr>
            <a:lvl4pPr indent="-317500" lvl="3" marL="1828800" algn="ctr">
              <a:lnSpc>
                <a:spcPct val="115000"/>
              </a:lnSpc>
              <a:spcBef>
                <a:spcPts val="0"/>
              </a:spcBef>
              <a:spcAft>
                <a:spcPts val="0"/>
              </a:spcAft>
              <a:buClr>
                <a:srgbClr val="125670"/>
              </a:buClr>
              <a:buSzPts val="1400"/>
              <a:buFont typeface="Arial"/>
              <a:buChar char="●"/>
              <a:defRPr i="1" sz="1400">
                <a:solidFill>
                  <a:srgbClr val="125670"/>
                </a:solidFill>
              </a:defRPr>
            </a:lvl4pPr>
            <a:lvl5pPr indent="-317500" lvl="4" marL="2286000" algn="ctr">
              <a:lnSpc>
                <a:spcPct val="115000"/>
              </a:lnSpc>
              <a:spcBef>
                <a:spcPts val="0"/>
              </a:spcBef>
              <a:spcAft>
                <a:spcPts val="0"/>
              </a:spcAft>
              <a:buClr>
                <a:srgbClr val="125670"/>
              </a:buClr>
              <a:buSzPts val="1400"/>
              <a:buFont typeface="Arial"/>
              <a:buChar char="○"/>
              <a:defRPr i="1" sz="1400">
                <a:solidFill>
                  <a:srgbClr val="125670"/>
                </a:solidFill>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118" name="Google Shape;118;p55"/>
          <p:cNvSpPr/>
          <p:nvPr/>
        </p:nvSpPr>
        <p:spPr>
          <a:xfrm>
            <a:off x="221671" y="221672"/>
            <a:ext cx="8707585" cy="4710547"/>
          </a:xfrm>
          <a:prstGeom prst="rect">
            <a:avLst/>
          </a:prstGeom>
          <a:noFill/>
          <a:ln cap="flat" cmpd="sng" w="444500">
            <a:solidFill>
              <a:srgbClr val="FFFFFF"/>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55"/>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lt Blue Layout)">
  <p:cSld name="Quote (Alt Blue Layout)">
    <p:bg>
      <p:bgPr>
        <a:blipFill>
          <a:blip r:embed="rId2">
            <a:alphaModFix/>
          </a:blip>
          <a:stretch>
            <a:fillRect/>
          </a:stretch>
        </a:blipFill>
      </p:bgPr>
    </p:bg>
    <p:spTree>
      <p:nvGrpSpPr>
        <p:cNvPr id="120" name="Shape 120"/>
        <p:cNvGrpSpPr/>
        <p:nvPr/>
      </p:nvGrpSpPr>
      <p:grpSpPr>
        <a:xfrm>
          <a:off x="0" y="0"/>
          <a:ext cx="0" cy="0"/>
          <a:chOff x="0" y="0"/>
          <a:chExt cx="0" cy="0"/>
        </a:xfrm>
      </p:grpSpPr>
      <p:sp>
        <p:nvSpPr>
          <p:cNvPr id="121" name="Google Shape;121;p56"/>
          <p:cNvSpPr txBox="1"/>
          <p:nvPr>
            <p:ph type="title"/>
          </p:nvPr>
        </p:nvSpPr>
        <p:spPr>
          <a:xfrm>
            <a:off x="1273277" y="1956226"/>
            <a:ext cx="6597446" cy="615524"/>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122" name="Google Shape;122;p56"/>
          <p:cNvSpPr txBox="1"/>
          <p:nvPr>
            <p:ph idx="1" type="body"/>
          </p:nvPr>
        </p:nvSpPr>
        <p:spPr>
          <a:xfrm>
            <a:off x="1273277" y="2571750"/>
            <a:ext cx="6597446" cy="432396"/>
          </a:xfrm>
          <a:prstGeom prst="rect">
            <a:avLst/>
          </a:prstGeom>
          <a:noFill/>
          <a:ln>
            <a:noFill/>
          </a:ln>
        </p:spPr>
        <p:txBody>
          <a:bodyPr anchorCtr="0" anchor="t" bIns="91400" lIns="91400" spcFirstLastPara="1" rIns="91400" wrap="square" tIns="91400">
            <a:noAutofit/>
          </a:bodyPr>
          <a:lstStyle>
            <a:lvl1pPr indent="-228600" lvl="0" marL="457200" algn="ctr">
              <a:lnSpc>
                <a:spcPct val="115000"/>
              </a:lnSpc>
              <a:spcBef>
                <a:spcPts val="0"/>
              </a:spcBef>
              <a:spcAft>
                <a:spcPts val="0"/>
              </a:spcAft>
              <a:buClr>
                <a:srgbClr val="F5B71A"/>
              </a:buClr>
              <a:buSzPts val="1400"/>
              <a:buFont typeface="Arial"/>
              <a:buNone/>
              <a:defRPr i="1" sz="1400">
                <a:solidFill>
                  <a:srgbClr val="F5B71A"/>
                </a:solidFill>
              </a:defRPr>
            </a:lvl1pPr>
            <a:lvl2pPr indent="-317500" lvl="1" marL="914400" algn="ctr">
              <a:lnSpc>
                <a:spcPct val="115000"/>
              </a:lnSpc>
              <a:spcBef>
                <a:spcPts val="0"/>
              </a:spcBef>
              <a:spcAft>
                <a:spcPts val="0"/>
              </a:spcAft>
              <a:buClr>
                <a:srgbClr val="F5B71A"/>
              </a:buClr>
              <a:buSzPts val="1400"/>
              <a:buFont typeface="Arial"/>
              <a:buChar char="○"/>
              <a:defRPr i="1" sz="1400">
                <a:solidFill>
                  <a:srgbClr val="F5B71A"/>
                </a:solidFill>
              </a:defRPr>
            </a:lvl2pPr>
            <a:lvl3pPr indent="-317500" lvl="2" marL="1371600" algn="ctr">
              <a:lnSpc>
                <a:spcPct val="115000"/>
              </a:lnSpc>
              <a:spcBef>
                <a:spcPts val="0"/>
              </a:spcBef>
              <a:spcAft>
                <a:spcPts val="0"/>
              </a:spcAft>
              <a:buClr>
                <a:srgbClr val="F5B71A"/>
              </a:buClr>
              <a:buSzPts val="1400"/>
              <a:buFont typeface="Arial"/>
              <a:buChar char="■"/>
              <a:defRPr i="1" sz="1400">
                <a:solidFill>
                  <a:srgbClr val="F5B71A"/>
                </a:solidFill>
              </a:defRPr>
            </a:lvl3pPr>
            <a:lvl4pPr indent="-317500" lvl="3" marL="1828800" algn="ctr">
              <a:lnSpc>
                <a:spcPct val="115000"/>
              </a:lnSpc>
              <a:spcBef>
                <a:spcPts val="0"/>
              </a:spcBef>
              <a:spcAft>
                <a:spcPts val="0"/>
              </a:spcAft>
              <a:buClr>
                <a:srgbClr val="F5B71A"/>
              </a:buClr>
              <a:buSzPts val="1400"/>
              <a:buFont typeface="Arial"/>
              <a:buChar char="●"/>
              <a:defRPr i="1" sz="1400">
                <a:solidFill>
                  <a:srgbClr val="F5B71A"/>
                </a:solidFill>
              </a:defRPr>
            </a:lvl4pPr>
            <a:lvl5pPr indent="-317500" lvl="4" marL="2286000" algn="ctr">
              <a:lnSpc>
                <a:spcPct val="115000"/>
              </a:lnSpc>
              <a:spcBef>
                <a:spcPts val="0"/>
              </a:spcBef>
              <a:spcAft>
                <a:spcPts val="0"/>
              </a:spcAft>
              <a:buClr>
                <a:srgbClr val="F5B71A"/>
              </a:buClr>
              <a:buSzPts val="1400"/>
              <a:buFont typeface="Arial"/>
              <a:buChar char="○"/>
              <a:defRPr i="1" sz="1400">
                <a:solidFill>
                  <a:srgbClr val="F5B71A"/>
                </a:solidFill>
              </a:defRPr>
            </a:lvl5pPr>
            <a:lvl6pPr indent="-342900" lvl="5" marL="2743200" algn="l">
              <a:lnSpc>
                <a:spcPct val="150000"/>
              </a:lnSpc>
              <a:spcBef>
                <a:spcPts val="0"/>
              </a:spcBef>
              <a:spcAft>
                <a:spcPts val="0"/>
              </a:spcAft>
              <a:buClr>
                <a:srgbClr val="FFFFFF"/>
              </a:buClr>
              <a:buSzPts val="1800"/>
              <a:buChar char="■"/>
              <a:defRPr/>
            </a:lvl6pPr>
            <a:lvl7pPr indent="-342900" lvl="6" marL="3200400" algn="l">
              <a:lnSpc>
                <a:spcPct val="150000"/>
              </a:lnSpc>
              <a:spcBef>
                <a:spcPts val="0"/>
              </a:spcBef>
              <a:spcAft>
                <a:spcPts val="0"/>
              </a:spcAft>
              <a:buClr>
                <a:srgbClr val="FFFFFF"/>
              </a:buClr>
              <a:buSzPts val="1800"/>
              <a:buChar char="●"/>
              <a:defRPr/>
            </a:lvl7pPr>
            <a:lvl8pPr indent="-342900" lvl="7" marL="3657600" algn="l">
              <a:lnSpc>
                <a:spcPct val="150000"/>
              </a:lnSpc>
              <a:spcBef>
                <a:spcPts val="0"/>
              </a:spcBef>
              <a:spcAft>
                <a:spcPts val="0"/>
              </a:spcAft>
              <a:buClr>
                <a:srgbClr val="FFFFFF"/>
              </a:buClr>
              <a:buSzPts val="1800"/>
              <a:buChar char="○"/>
              <a:defRPr/>
            </a:lvl8pPr>
            <a:lvl9pPr indent="-342900" lvl="8" marL="4114800" algn="l">
              <a:lnSpc>
                <a:spcPct val="150000"/>
              </a:lnSpc>
              <a:spcBef>
                <a:spcPts val="0"/>
              </a:spcBef>
              <a:spcAft>
                <a:spcPts val="0"/>
              </a:spcAft>
              <a:buClr>
                <a:srgbClr val="FFFFFF"/>
              </a:buClr>
              <a:buSzPts val="1800"/>
              <a:buChar char="■"/>
              <a:defRPr/>
            </a:lvl9pPr>
          </a:lstStyle>
          <a:p/>
        </p:txBody>
      </p:sp>
      <p:sp>
        <p:nvSpPr>
          <p:cNvPr id="123" name="Google Shape;123;p56"/>
          <p:cNvSpPr/>
          <p:nvPr/>
        </p:nvSpPr>
        <p:spPr>
          <a:xfrm>
            <a:off x="221671" y="221672"/>
            <a:ext cx="8707585" cy="4710547"/>
          </a:xfrm>
          <a:prstGeom prst="rect">
            <a:avLst/>
          </a:prstGeom>
          <a:noFill/>
          <a:ln cap="flat" cmpd="sng" w="444500">
            <a:solidFill>
              <a:srgbClr val="FFFFFF"/>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56"/>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bbon Layout">
  <p:cSld name="Ribbon Layout">
    <p:bg>
      <p:bgPr>
        <a:blipFill>
          <a:blip r:embed="rId2">
            <a:alphaModFix/>
          </a:blip>
          <a:stretch>
            <a:fillRect/>
          </a:stretch>
        </a:blipFill>
      </p:bgPr>
    </p:bg>
    <p:spTree>
      <p:nvGrpSpPr>
        <p:cNvPr id="125" name="Shape 125"/>
        <p:cNvGrpSpPr/>
        <p:nvPr/>
      </p:nvGrpSpPr>
      <p:grpSpPr>
        <a:xfrm>
          <a:off x="0" y="0"/>
          <a:ext cx="0" cy="0"/>
          <a:chOff x="0" y="0"/>
          <a:chExt cx="0" cy="0"/>
        </a:xfrm>
      </p:grpSpPr>
      <p:sp>
        <p:nvSpPr>
          <p:cNvPr id="126" name="Google Shape;126;p57"/>
          <p:cNvSpPr txBox="1"/>
          <p:nvPr>
            <p:ph type="title"/>
          </p:nvPr>
        </p:nvSpPr>
        <p:spPr>
          <a:xfrm>
            <a:off x="1273277" y="2079338"/>
            <a:ext cx="6597446" cy="492412"/>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125670"/>
              </a:buClr>
              <a:buSzPts val="2000"/>
              <a:buFont typeface="Arial"/>
              <a:buNone/>
              <a:defRPr sz="2000">
                <a:solidFill>
                  <a:srgbClr val="125670"/>
                </a:solidFill>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spTree>
      <p:nvGrpSpPr>
        <p:cNvPr id="127" name="Shape 127"/>
        <p:cNvGrpSpPr/>
        <p:nvPr/>
      </p:nvGrpSpPr>
      <p:grpSpPr>
        <a:xfrm>
          <a:off x="0" y="0"/>
          <a:ext cx="0" cy="0"/>
          <a:chOff x="0" y="0"/>
          <a:chExt cx="0" cy="0"/>
        </a:xfrm>
      </p:grpSpPr>
      <p:sp>
        <p:nvSpPr>
          <p:cNvPr id="128" name="Google Shape;128;p58"/>
          <p:cNvSpPr txBox="1"/>
          <p:nvPr>
            <p:ph type="title"/>
          </p:nvPr>
        </p:nvSpPr>
        <p:spPr>
          <a:xfrm>
            <a:off x="311699" y="1900924"/>
            <a:ext cx="8520602" cy="841801"/>
          </a:xfrm>
          <a:prstGeom prst="rect">
            <a:avLst/>
          </a:prstGeom>
          <a:no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129" name="Google Shape;129;p58"/>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URL">
  <p:cSld name="End URL">
    <p:bg>
      <p:bgPr>
        <a:blipFill>
          <a:blip r:embed="rId2">
            <a:alphaModFix/>
          </a:blip>
          <a:stretch>
            <a:fillRect/>
          </a:stretch>
        </a:blipFill>
      </p:bgPr>
    </p:bg>
    <p:spTree>
      <p:nvGrpSpPr>
        <p:cNvPr id="130" name="Shape 130"/>
        <p:cNvGrpSpPr/>
        <p:nvPr/>
      </p:nvGrpSpPr>
      <p:grpSpPr>
        <a:xfrm>
          <a:off x="0" y="0"/>
          <a:ext cx="0" cy="0"/>
          <a:chOff x="0" y="0"/>
          <a:chExt cx="0" cy="0"/>
        </a:xfrm>
      </p:grpSpPr>
      <p:pic>
        <p:nvPicPr>
          <p:cNvPr id="131" name="Google Shape;131;p59"/>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6" name="Shape 136"/>
        <p:cNvGrpSpPr/>
        <p:nvPr/>
      </p:nvGrpSpPr>
      <p:grpSpPr>
        <a:xfrm>
          <a:off x="0" y="0"/>
          <a:ext cx="0" cy="0"/>
          <a:chOff x="0" y="0"/>
          <a:chExt cx="0" cy="0"/>
        </a:xfrm>
      </p:grpSpPr>
      <p:sp>
        <p:nvSpPr>
          <p:cNvPr id="137" name="Google Shape;137;p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8" name="Google Shape;138;p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9" name="Google Shape;139;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0" name="Shape 140"/>
        <p:cNvGrpSpPr/>
        <p:nvPr/>
      </p:nvGrpSpPr>
      <p:grpSpPr>
        <a:xfrm>
          <a:off x="0" y="0"/>
          <a:ext cx="0" cy="0"/>
          <a:chOff x="0" y="0"/>
          <a:chExt cx="0" cy="0"/>
        </a:xfrm>
      </p:grpSpPr>
      <p:sp>
        <p:nvSpPr>
          <p:cNvPr id="141" name="Google Shape;141;p6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42" name="Google Shape;142;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3" name="Shape 143"/>
        <p:cNvGrpSpPr/>
        <p:nvPr/>
      </p:nvGrpSpPr>
      <p:grpSpPr>
        <a:xfrm>
          <a:off x="0" y="0"/>
          <a:ext cx="0" cy="0"/>
          <a:chOff x="0" y="0"/>
          <a:chExt cx="0" cy="0"/>
        </a:xfrm>
      </p:grpSpPr>
      <p:sp>
        <p:nvSpPr>
          <p:cNvPr id="144" name="Google Shape;144;p6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5" name="Google Shape;145;p6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46" name="Google Shape;146;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7" name="Shape 147"/>
        <p:cNvGrpSpPr/>
        <p:nvPr/>
      </p:nvGrpSpPr>
      <p:grpSpPr>
        <a:xfrm>
          <a:off x="0" y="0"/>
          <a:ext cx="0" cy="0"/>
          <a:chOff x="0" y="0"/>
          <a:chExt cx="0" cy="0"/>
        </a:xfrm>
      </p:grpSpPr>
      <p:sp>
        <p:nvSpPr>
          <p:cNvPr id="148" name="Google Shape;148;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9" name="Google Shape;149;p6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50" name="Google Shape;150;p6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51" name="Google Shape;151;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2" name="Shape 152"/>
        <p:cNvGrpSpPr/>
        <p:nvPr/>
      </p:nvGrpSpPr>
      <p:grpSpPr>
        <a:xfrm>
          <a:off x="0" y="0"/>
          <a:ext cx="0" cy="0"/>
          <a:chOff x="0" y="0"/>
          <a:chExt cx="0" cy="0"/>
        </a:xfrm>
      </p:grpSpPr>
      <p:sp>
        <p:nvSpPr>
          <p:cNvPr id="153" name="Google Shape;153;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4" name="Google Shape;154;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5" name="Shape 155"/>
        <p:cNvGrpSpPr/>
        <p:nvPr/>
      </p:nvGrpSpPr>
      <p:grpSpPr>
        <a:xfrm>
          <a:off x="0" y="0"/>
          <a:ext cx="0" cy="0"/>
          <a:chOff x="0" y="0"/>
          <a:chExt cx="0" cy="0"/>
        </a:xfrm>
      </p:grpSpPr>
      <p:sp>
        <p:nvSpPr>
          <p:cNvPr id="156" name="Google Shape;156;p6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57" name="Google Shape;157;p6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58" name="Google Shape;158;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9" name="Shape 159"/>
        <p:cNvGrpSpPr/>
        <p:nvPr/>
      </p:nvGrpSpPr>
      <p:grpSpPr>
        <a:xfrm>
          <a:off x="0" y="0"/>
          <a:ext cx="0" cy="0"/>
          <a:chOff x="0" y="0"/>
          <a:chExt cx="0" cy="0"/>
        </a:xfrm>
      </p:grpSpPr>
      <p:sp>
        <p:nvSpPr>
          <p:cNvPr id="160" name="Google Shape;160;p6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61" name="Google Shape;161;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2" name="Shape 162"/>
        <p:cNvGrpSpPr/>
        <p:nvPr/>
      </p:nvGrpSpPr>
      <p:grpSpPr>
        <a:xfrm>
          <a:off x="0" y="0"/>
          <a:ext cx="0" cy="0"/>
          <a:chOff x="0" y="0"/>
          <a:chExt cx="0" cy="0"/>
        </a:xfrm>
      </p:grpSpPr>
      <p:sp>
        <p:nvSpPr>
          <p:cNvPr id="163" name="Google Shape;163;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6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65" name="Google Shape;165;p6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6" name="Google Shape;166;p6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67" name="Google Shape;167;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8" name="Shape 168"/>
        <p:cNvGrpSpPr/>
        <p:nvPr/>
      </p:nvGrpSpPr>
      <p:grpSpPr>
        <a:xfrm>
          <a:off x="0" y="0"/>
          <a:ext cx="0" cy="0"/>
          <a:chOff x="0" y="0"/>
          <a:chExt cx="0" cy="0"/>
        </a:xfrm>
      </p:grpSpPr>
      <p:sp>
        <p:nvSpPr>
          <p:cNvPr id="169" name="Google Shape;169;p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70" name="Google Shape;170;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71" name="Shape 171"/>
        <p:cNvGrpSpPr/>
        <p:nvPr/>
      </p:nvGrpSpPr>
      <p:grpSpPr>
        <a:xfrm>
          <a:off x="0" y="0"/>
          <a:ext cx="0" cy="0"/>
          <a:chOff x="0" y="0"/>
          <a:chExt cx="0" cy="0"/>
        </a:xfrm>
      </p:grpSpPr>
      <p:sp>
        <p:nvSpPr>
          <p:cNvPr id="172" name="Google Shape;172;p7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73" name="Google Shape;173;p7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74" name="Google Shape;174;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5" name="Shape 175"/>
        <p:cNvGrpSpPr/>
        <p:nvPr/>
      </p:nvGrpSpPr>
      <p:grpSpPr>
        <a:xfrm>
          <a:off x="0" y="0"/>
          <a:ext cx="0" cy="0"/>
          <a:chOff x="0" y="0"/>
          <a:chExt cx="0" cy="0"/>
        </a:xfrm>
      </p:grpSpPr>
      <p:sp>
        <p:nvSpPr>
          <p:cNvPr id="176" name="Google Shape;176;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5.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theme" Target="../theme/theme3.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9" Type="http://schemas.openxmlformats.org/officeDocument/2006/relationships/slideLayout" Target="../slideLayouts/slideLayout36.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 Id="rId11" Type="http://schemas.openxmlformats.org/officeDocument/2006/relationships/slideLayout" Target="../slideLayouts/slideLayout38.xml"/><Relationship Id="rId10" Type="http://schemas.openxmlformats.org/officeDocument/2006/relationships/slideLayout" Target="../slideLayouts/slideLayout37.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32"/>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marR="0" rtl="0" algn="l">
              <a:lnSpc>
                <a:spcPct val="100000"/>
              </a:lnSpc>
              <a:spcBef>
                <a:spcPts val="0"/>
              </a:spcBef>
              <a:spcAft>
                <a:spcPts val="0"/>
              </a:spcAft>
              <a:buClr>
                <a:srgbClr val="FFFFFF"/>
              </a:buClr>
              <a:buSzPts val="2800"/>
              <a:buFont typeface="Arial"/>
              <a:buNone/>
              <a:defRPr b="0" i="0" sz="2800" u="none" cap="none" strike="noStrike">
                <a:solidFill>
                  <a:srgbClr val="FFFFFF"/>
                </a:solidFill>
                <a:latin typeface="Arial"/>
                <a:ea typeface="Arial"/>
                <a:cs typeface="Arial"/>
                <a:sym typeface="Arial"/>
              </a:defRPr>
            </a:lvl1pPr>
            <a:lvl2pPr lvl="1" marR="0" rtl="0" algn="l">
              <a:lnSpc>
                <a:spcPct val="100000"/>
              </a:lnSpc>
              <a:spcBef>
                <a:spcPts val="0"/>
              </a:spcBef>
              <a:spcAft>
                <a:spcPts val="0"/>
              </a:spcAft>
              <a:buClr>
                <a:srgbClr val="FFFFFF"/>
              </a:buClr>
              <a:buSzPts val="2800"/>
              <a:buFont typeface="Arial"/>
              <a:buNone/>
              <a:defRPr b="0" i="0" sz="2800" u="none" cap="none" strike="noStrike">
                <a:solidFill>
                  <a:srgbClr val="FFFFFF"/>
                </a:solidFill>
                <a:latin typeface="Arial"/>
                <a:ea typeface="Arial"/>
                <a:cs typeface="Arial"/>
                <a:sym typeface="Arial"/>
              </a:defRPr>
            </a:lvl2pPr>
            <a:lvl3pPr lvl="2" marR="0" rtl="0" algn="l">
              <a:lnSpc>
                <a:spcPct val="100000"/>
              </a:lnSpc>
              <a:spcBef>
                <a:spcPts val="0"/>
              </a:spcBef>
              <a:spcAft>
                <a:spcPts val="0"/>
              </a:spcAft>
              <a:buClr>
                <a:srgbClr val="FFFFFF"/>
              </a:buClr>
              <a:buSzPts val="2800"/>
              <a:buFont typeface="Arial"/>
              <a:buNone/>
              <a:defRPr b="0" i="0" sz="2800" u="none" cap="none" strike="noStrike">
                <a:solidFill>
                  <a:srgbClr val="FFFFFF"/>
                </a:solidFill>
                <a:latin typeface="Arial"/>
                <a:ea typeface="Arial"/>
                <a:cs typeface="Arial"/>
                <a:sym typeface="Arial"/>
              </a:defRPr>
            </a:lvl3pPr>
            <a:lvl4pPr lvl="3" marR="0" rtl="0" algn="l">
              <a:lnSpc>
                <a:spcPct val="100000"/>
              </a:lnSpc>
              <a:spcBef>
                <a:spcPts val="0"/>
              </a:spcBef>
              <a:spcAft>
                <a:spcPts val="0"/>
              </a:spcAft>
              <a:buClr>
                <a:srgbClr val="FFFFFF"/>
              </a:buClr>
              <a:buSzPts val="2800"/>
              <a:buFont typeface="Arial"/>
              <a:buNone/>
              <a:defRPr b="0" i="0" sz="2800" u="none" cap="none" strike="noStrike">
                <a:solidFill>
                  <a:srgbClr val="FFFFFF"/>
                </a:solidFill>
                <a:latin typeface="Arial"/>
                <a:ea typeface="Arial"/>
                <a:cs typeface="Arial"/>
                <a:sym typeface="Arial"/>
              </a:defRPr>
            </a:lvl4pPr>
            <a:lvl5pPr lvl="4" marR="0" rtl="0" algn="l">
              <a:lnSpc>
                <a:spcPct val="100000"/>
              </a:lnSpc>
              <a:spcBef>
                <a:spcPts val="0"/>
              </a:spcBef>
              <a:spcAft>
                <a:spcPts val="0"/>
              </a:spcAft>
              <a:buClr>
                <a:srgbClr val="FFFFFF"/>
              </a:buClr>
              <a:buSzPts val="2800"/>
              <a:buFont typeface="Arial"/>
              <a:buNone/>
              <a:defRPr b="0" i="0" sz="2800" u="none" cap="none" strike="noStrike">
                <a:solidFill>
                  <a:srgbClr val="FFFFFF"/>
                </a:solidFill>
                <a:latin typeface="Arial"/>
                <a:ea typeface="Arial"/>
                <a:cs typeface="Arial"/>
                <a:sym typeface="Arial"/>
              </a:defRPr>
            </a:lvl5pPr>
            <a:lvl6pPr lvl="5" marR="0" rtl="0" algn="l">
              <a:lnSpc>
                <a:spcPct val="100000"/>
              </a:lnSpc>
              <a:spcBef>
                <a:spcPts val="0"/>
              </a:spcBef>
              <a:spcAft>
                <a:spcPts val="0"/>
              </a:spcAft>
              <a:buClr>
                <a:srgbClr val="FFFFFF"/>
              </a:buClr>
              <a:buSzPts val="2800"/>
              <a:buFont typeface="Arial"/>
              <a:buNone/>
              <a:defRPr b="0" i="0" sz="2800" u="none" cap="none" strike="noStrike">
                <a:solidFill>
                  <a:srgbClr val="FFFFFF"/>
                </a:solidFill>
                <a:latin typeface="Arial"/>
                <a:ea typeface="Arial"/>
                <a:cs typeface="Arial"/>
                <a:sym typeface="Arial"/>
              </a:defRPr>
            </a:lvl6pPr>
            <a:lvl7pPr lvl="6" marR="0" rtl="0" algn="l">
              <a:lnSpc>
                <a:spcPct val="100000"/>
              </a:lnSpc>
              <a:spcBef>
                <a:spcPts val="0"/>
              </a:spcBef>
              <a:spcAft>
                <a:spcPts val="0"/>
              </a:spcAft>
              <a:buClr>
                <a:srgbClr val="FFFFFF"/>
              </a:buClr>
              <a:buSzPts val="2800"/>
              <a:buFont typeface="Arial"/>
              <a:buNone/>
              <a:defRPr b="0" i="0" sz="2800" u="none" cap="none" strike="noStrike">
                <a:solidFill>
                  <a:srgbClr val="FFFFFF"/>
                </a:solidFill>
                <a:latin typeface="Arial"/>
                <a:ea typeface="Arial"/>
                <a:cs typeface="Arial"/>
                <a:sym typeface="Arial"/>
              </a:defRPr>
            </a:lvl7pPr>
            <a:lvl8pPr lvl="7" marR="0" rtl="0" algn="l">
              <a:lnSpc>
                <a:spcPct val="100000"/>
              </a:lnSpc>
              <a:spcBef>
                <a:spcPts val="0"/>
              </a:spcBef>
              <a:spcAft>
                <a:spcPts val="0"/>
              </a:spcAft>
              <a:buClr>
                <a:srgbClr val="FFFFFF"/>
              </a:buClr>
              <a:buSzPts val="2800"/>
              <a:buFont typeface="Arial"/>
              <a:buNone/>
              <a:defRPr b="0" i="0" sz="2800" u="none" cap="none" strike="noStrike">
                <a:solidFill>
                  <a:srgbClr val="FFFFFF"/>
                </a:solidFill>
                <a:latin typeface="Arial"/>
                <a:ea typeface="Arial"/>
                <a:cs typeface="Arial"/>
                <a:sym typeface="Arial"/>
              </a:defRPr>
            </a:lvl8pPr>
            <a:lvl9pPr lvl="8" marR="0" rtl="0" algn="l">
              <a:lnSpc>
                <a:spcPct val="100000"/>
              </a:lnSpc>
              <a:spcBef>
                <a:spcPts val="0"/>
              </a:spcBef>
              <a:spcAft>
                <a:spcPts val="0"/>
              </a:spcAft>
              <a:buClr>
                <a:srgbClr val="FFFFFF"/>
              </a:buClr>
              <a:buSzPts val="2800"/>
              <a:buFont typeface="Arial"/>
              <a:buNone/>
              <a:defRPr b="0" i="0" sz="2800" u="none" cap="none" strike="noStrike">
                <a:solidFill>
                  <a:srgbClr val="FFFFFF"/>
                </a:solidFill>
                <a:latin typeface="Arial"/>
                <a:ea typeface="Arial"/>
                <a:cs typeface="Arial"/>
                <a:sym typeface="Arial"/>
              </a:defRPr>
            </a:lvl9pPr>
          </a:lstStyle>
          <a:p/>
        </p:txBody>
      </p:sp>
      <p:sp>
        <p:nvSpPr>
          <p:cNvPr id="7" name="Google Shape;7;p32"/>
          <p:cNvSpPr txBox="1"/>
          <p:nvPr>
            <p:ph idx="1" type="body"/>
          </p:nvPr>
        </p:nvSpPr>
        <p:spPr>
          <a:xfrm>
            <a:off x="311699" y="1152475"/>
            <a:ext cx="8520602" cy="3474721"/>
          </a:xfrm>
          <a:prstGeom prst="rect">
            <a:avLst/>
          </a:prstGeom>
          <a:noFill/>
          <a:ln>
            <a:noFill/>
          </a:ln>
        </p:spPr>
        <p:txBody>
          <a:bodyPr anchorCtr="0" anchor="t" bIns="91400" lIns="91400" spcFirstLastPara="1" rIns="91400" wrap="square" tIns="91400">
            <a:noAutofit/>
          </a:bodyPr>
          <a:lstStyle>
            <a:lvl1pPr indent="-228600" lvl="0" marL="457200" marR="0" rtl="0" algn="l">
              <a:lnSpc>
                <a:spcPct val="150000"/>
              </a:lnSpc>
              <a:spcBef>
                <a:spcPts val="0"/>
              </a:spcBef>
              <a:spcAft>
                <a:spcPts val="0"/>
              </a:spcAft>
              <a:buClr>
                <a:srgbClr val="FFFFFF"/>
              </a:buClr>
              <a:buSzPts val="1800"/>
              <a:buFont typeface="Arial"/>
              <a:buNone/>
              <a:defRPr b="0" i="0" sz="1800" u="none" cap="none" strike="noStrike">
                <a:solidFill>
                  <a:srgbClr val="FFFFFF"/>
                </a:solidFill>
                <a:latin typeface="Arial"/>
                <a:ea typeface="Arial"/>
                <a:cs typeface="Arial"/>
                <a:sym typeface="Arial"/>
              </a:defRPr>
            </a:lvl1pPr>
            <a:lvl2pPr indent="-342900" lvl="1" marL="914400" marR="0" rtl="0" algn="l">
              <a:lnSpc>
                <a:spcPct val="150000"/>
              </a:lnSpc>
              <a:spcBef>
                <a:spcPts val="0"/>
              </a:spcBef>
              <a:spcAft>
                <a:spcPts val="0"/>
              </a:spcAft>
              <a:buClr>
                <a:srgbClr val="FFFFFF"/>
              </a:buClr>
              <a:buSzPts val="1800"/>
              <a:buFont typeface="Arial"/>
              <a:buChar char="○"/>
              <a:defRPr b="0" i="0" sz="1800" u="none" cap="none" strike="noStrike">
                <a:solidFill>
                  <a:srgbClr val="FFFFFF"/>
                </a:solidFill>
                <a:latin typeface="Arial"/>
                <a:ea typeface="Arial"/>
                <a:cs typeface="Arial"/>
                <a:sym typeface="Arial"/>
              </a:defRPr>
            </a:lvl2pPr>
            <a:lvl3pPr indent="-342900" lvl="2" marL="1371600" marR="0" rtl="0" algn="l">
              <a:lnSpc>
                <a:spcPct val="150000"/>
              </a:lnSpc>
              <a:spcBef>
                <a:spcPts val="0"/>
              </a:spcBef>
              <a:spcAft>
                <a:spcPts val="0"/>
              </a:spcAft>
              <a:buClr>
                <a:srgbClr val="FFFFFF"/>
              </a:buClr>
              <a:buSzPts val="1800"/>
              <a:buFont typeface="Arial"/>
              <a:buChar char="■"/>
              <a:defRPr b="0" i="0" sz="1800" u="none" cap="none" strike="noStrike">
                <a:solidFill>
                  <a:srgbClr val="FFFFFF"/>
                </a:solidFill>
                <a:latin typeface="Arial"/>
                <a:ea typeface="Arial"/>
                <a:cs typeface="Arial"/>
                <a:sym typeface="Arial"/>
              </a:defRPr>
            </a:lvl3pPr>
            <a:lvl4pPr indent="-342900" lvl="3" marL="1828800" marR="0" rtl="0" algn="l">
              <a:lnSpc>
                <a:spcPct val="150000"/>
              </a:lnSpc>
              <a:spcBef>
                <a:spcPts val="0"/>
              </a:spcBef>
              <a:spcAft>
                <a:spcPts val="0"/>
              </a:spcAft>
              <a:buClr>
                <a:srgbClr val="FFFFFF"/>
              </a:buClr>
              <a:buSzPts val="1800"/>
              <a:buFont typeface="Arial"/>
              <a:buChar char="●"/>
              <a:defRPr b="0" i="0" sz="1800" u="none" cap="none" strike="noStrike">
                <a:solidFill>
                  <a:srgbClr val="FFFFFF"/>
                </a:solidFill>
                <a:latin typeface="Arial"/>
                <a:ea typeface="Arial"/>
                <a:cs typeface="Arial"/>
                <a:sym typeface="Arial"/>
              </a:defRPr>
            </a:lvl4pPr>
            <a:lvl5pPr indent="-342900" lvl="4" marL="2286000" marR="0" rtl="0" algn="l">
              <a:lnSpc>
                <a:spcPct val="150000"/>
              </a:lnSpc>
              <a:spcBef>
                <a:spcPts val="0"/>
              </a:spcBef>
              <a:spcAft>
                <a:spcPts val="0"/>
              </a:spcAft>
              <a:buClr>
                <a:srgbClr val="FFFFFF"/>
              </a:buClr>
              <a:buSzPts val="1800"/>
              <a:buFont typeface="Arial"/>
              <a:buChar char="○"/>
              <a:defRPr b="0" i="0" sz="1800" u="none" cap="none" strike="noStrike">
                <a:solidFill>
                  <a:srgbClr val="FFFFFF"/>
                </a:solidFill>
                <a:latin typeface="Arial"/>
                <a:ea typeface="Arial"/>
                <a:cs typeface="Arial"/>
                <a:sym typeface="Arial"/>
              </a:defRPr>
            </a:lvl5pPr>
            <a:lvl6pPr indent="-342900" lvl="5" marL="2743200" marR="0" rtl="0" algn="l">
              <a:lnSpc>
                <a:spcPct val="150000"/>
              </a:lnSpc>
              <a:spcBef>
                <a:spcPts val="0"/>
              </a:spcBef>
              <a:spcAft>
                <a:spcPts val="0"/>
              </a:spcAft>
              <a:buClr>
                <a:srgbClr val="FFFFFF"/>
              </a:buClr>
              <a:buSzPts val="1800"/>
              <a:buFont typeface="Arial"/>
              <a:buChar char="■"/>
              <a:defRPr b="0" i="0" sz="1800" u="none" cap="none" strike="noStrike">
                <a:solidFill>
                  <a:srgbClr val="FFFFFF"/>
                </a:solidFill>
                <a:latin typeface="Arial"/>
                <a:ea typeface="Arial"/>
                <a:cs typeface="Arial"/>
                <a:sym typeface="Arial"/>
              </a:defRPr>
            </a:lvl6pPr>
            <a:lvl7pPr indent="-342900" lvl="6" marL="3200400" marR="0" rtl="0" algn="l">
              <a:lnSpc>
                <a:spcPct val="150000"/>
              </a:lnSpc>
              <a:spcBef>
                <a:spcPts val="0"/>
              </a:spcBef>
              <a:spcAft>
                <a:spcPts val="0"/>
              </a:spcAft>
              <a:buClr>
                <a:srgbClr val="FFFFFF"/>
              </a:buClr>
              <a:buSzPts val="1800"/>
              <a:buFont typeface="Arial"/>
              <a:buChar char="●"/>
              <a:defRPr b="0" i="0" sz="1800" u="none" cap="none" strike="noStrike">
                <a:solidFill>
                  <a:srgbClr val="FFFFFF"/>
                </a:solidFill>
                <a:latin typeface="Arial"/>
                <a:ea typeface="Arial"/>
                <a:cs typeface="Arial"/>
                <a:sym typeface="Arial"/>
              </a:defRPr>
            </a:lvl7pPr>
            <a:lvl8pPr indent="-342900" lvl="7" marL="3657600" marR="0" rtl="0" algn="l">
              <a:lnSpc>
                <a:spcPct val="150000"/>
              </a:lnSpc>
              <a:spcBef>
                <a:spcPts val="0"/>
              </a:spcBef>
              <a:spcAft>
                <a:spcPts val="0"/>
              </a:spcAft>
              <a:buClr>
                <a:srgbClr val="FFFFFF"/>
              </a:buClr>
              <a:buSzPts val="1800"/>
              <a:buFont typeface="Arial"/>
              <a:buChar char="○"/>
              <a:defRPr b="0" i="0" sz="1800" u="none" cap="none" strike="noStrike">
                <a:solidFill>
                  <a:srgbClr val="FFFFFF"/>
                </a:solidFill>
                <a:latin typeface="Arial"/>
                <a:ea typeface="Arial"/>
                <a:cs typeface="Arial"/>
                <a:sym typeface="Arial"/>
              </a:defRPr>
            </a:lvl8pPr>
            <a:lvl9pPr indent="-342900" lvl="8" marL="4114800" marR="0" rtl="0" algn="l">
              <a:lnSpc>
                <a:spcPct val="150000"/>
              </a:lnSpc>
              <a:spcBef>
                <a:spcPts val="0"/>
              </a:spcBef>
              <a:spcAft>
                <a:spcPts val="0"/>
              </a:spcAft>
              <a:buClr>
                <a:srgbClr val="FFFFFF"/>
              </a:buClr>
              <a:buSzPts val="1800"/>
              <a:buFont typeface="Arial"/>
              <a:buChar char="■"/>
              <a:defRPr b="0" i="0" sz="1800" u="none" cap="none" strike="noStrike">
                <a:solidFill>
                  <a:srgbClr val="FFFFFF"/>
                </a:solidFill>
                <a:latin typeface="Arial"/>
                <a:ea typeface="Arial"/>
                <a:cs typeface="Arial"/>
                <a:sym typeface="Arial"/>
              </a:defRPr>
            </a:lvl9pPr>
          </a:lstStyle>
          <a:p/>
        </p:txBody>
      </p:sp>
      <p:sp>
        <p:nvSpPr>
          <p:cNvPr id="8" name="Google Shape;8;p32"/>
          <p:cNvSpPr txBox="1"/>
          <p:nvPr>
            <p:ph idx="12" type="sldNum"/>
          </p:nvPr>
        </p:nvSpPr>
        <p:spPr>
          <a:xfrm>
            <a:off x="4419600" y="4627562"/>
            <a:ext cx="2133600" cy="279401"/>
          </a:xfrm>
          <a:prstGeom prst="rect">
            <a:avLst/>
          </a:prstGeom>
          <a:noFill/>
          <a:ln>
            <a:noFill/>
          </a:ln>
        </p:spPr>
        <p:txBody>
          <a:bodyPr anchorCtr="0" anchor="ctr" bIns="45700" lIns="45700" spcFirstLastPara="1" rIns="45700"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32" name="Shape 132"/>
        <p:cNvGrpSpPr/>
        <p:nvPr/>
      </p:nvGrpSpPr>
      <p:grpSpPr>
        <a:xfrm>
          <a:off x="0" y="0"/>
          <a:ext cx="0" cy="0"/>
          <a:chOff x="0" y="0"/>
          <a:chExt cx="0" cy="0"/>
        </a:xfrm>
      </p:grpSpPr>
      <p:sp>
        <p:nvSpPr>
          <p:cNvPr id="133" name="Google Shape;133;p6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34" name="Google Shape;134;p6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35" name="Google Shape;135;p6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eprint.ihmc.us/5/2/TheoryUnderlyingConceptMaps.pdf"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creativecommons.org/licenses/by-nc-sa/4.0/"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25670"/>
        </a:solidFill>
      </p:bgPr>
    </p:bg>
    <p:spTree>
      <p:nvGrpSpPr>
        <p:cNvPr id="180" name="Shape 180"/>
        <p:cNvGrpSpPr/>
        <p:nvPr/>
      </p:nvGrpSpPr>
      <p:grpSpPr>
        <a:xfrm>
          <a:off x="0" y="0"/>
          <a:ext cx="0" cy="0"/>
          <a:chOff x="0" y="0"/>
          <a:chExt cx="0" cy="0"/>
        </a:xfrm>
      </p:grpSpPr>
      <p:sp>
        <p:nvSpPr>
          <p:cNvPr id="181" name="Google Shape;181;p1"/>
          <p:cNvSpPr txBox="1"/>
          <p:nvPr>
            <p:ph type="ctrTitle"/>
          </p:nvPr>
        </p:nvSpPr>
        <p:spPr>
          <a:xfrm>
            <a:off x="372058" y="1545450"/>
            <a:ext cx="8520600" cy="2052600"/>
          </a:xfrm>
          <a:prstGeom prst="rect">
            <a:avLst/>
          </a:prstGeom>
          <a:noFill/>
          <a:ln>
            <a:noFill/>
          </a:ln>
        </p:spPr>
        <p:txBody>
          <a:bodyPr anchorCtr="0" anchor="b" bIns="91400" lIns="91400" spcFirstLastPara="1" rIns="91400" wrap="square" tIns="91400">
            <a:noAutofit/>
          </a:bodyPr>
          <a:lstStyle/>
          <a:p>
            <a:pPr indent="0" lvl="0" marL="0" rtl="0" algn="ctr">
              <a:lnSpc>
                <a:spcPct val="100000"/>
              </a:lnSpc>
              <a:spcBef>
                <a:spcPts val="0"/>
              </a:spcBef>
              <a:spcAft>
                <a:spcPts val="0"/>
              </a:spcAft>
              <a:buSzPts val="5200"/>
              <a:buNone/>
            </a:pPr>
            <a:r>
              <a:rPr lang="en"/>
              <a:t>Module 3. Scoring &amp; Assessing Concept Maps</a:t>
            </a:r>
            <a:endParaRPr>
              <a:solidFill>
                <a:srgbClr val="FFFFFF"/>
              </a:solidFill>
            </a:endParaRPr>
          </a:p>
        </p:txBody>
      </p:sp>
      <p:pic>
        <p:nvPicPr>
          <p:cNvPr id="182" name="Google Shape;182;p1"/>
          <p:cNvPicPr preferRelativeResize="0"/>
          <p:nvPr/>
        </p:nvPicPr>
        <p:blipFill rotWithShape="1">
          <a:blip r:embed="rId3">
            <a:alphaModFix/>
          </a:blip>
          <a:srcRect b="0" l="0" r="0" t="0"/>
          <a:stretch/>
        </p:blipFill>
        <p:spPr>
          <a:xfrm>
            <a:off x="5390130" y="209085"/>
            <a:ext cx="3442174" cy="101713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
          <p:cNvSpPr/>
          <p:nvPr/>
        </p:nvSpPr>
        <p:spPr>
          <a:xfrm>
            <a:off x="4572000" y="1403425"/>
            <a:ext cx="3891600" cy="3303300"/>
          </a:xfrm>
          <a:prstGeom prst="roundRect">
            <a:avLst>
              <a:gd fmla="val 16667" name="adj"/>
            </a:avLst>
          </a:prstGeom>
          <a:solidFill>
            <a:schemeClr val="accent5"/>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chemeClr val="lt1"/>
                </a:solidFill>
                <a:latin typeface="Arial"/>
                <a:ea typeface="Arial"/>
                <a:cs typeface="Arial"/>
                <a:sym typeface="Arial"/>
              </a:rPr>
              <a:t>Quantitative</a:t>
            </a:r>
            <a:endParaRPr b="0" i="0" sz="2800" u="none" cap="none" strike="noStrike">
              <a:solidFill>
                <a:schemeClr val="lt1"/>
              </a:solidFill>
              <a:latin typeface="Arial"/>
              <a:ea typeface="Arial"/>
              <a:cs typeface="Arial"/>
              <a:sym typeface="Arial"/>
            </a:endParaRPr>
          </a:p>
        </p:txBody>
      </p:sp>
      <p:sp>
        <p:nvSpPr>
          <p:cNvPr id="188" name="Google Shape;188;p2"/>
          <p:cNvSpPr/>
          <p:nvPr/>
        </p:nvSpPr>
        <p:spPr>
          <a:xfrm>
            <a:off x="721800" y="1403425"/>
            <a:ext cx="3891600" cy="33033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chemeClr val="lt1"/>
                </a:solidFill>
                <a:latin typeface="Arial"/>
                <a:ea typeface="Arial"/>
                <a:cs typeface="Arial"/>
                <a:sym typeface="Arial"/>
              </a:rPr>
              <a:t>Qualitative</a:t>
            </a:r>
            <a:endParaRPr b="0" i="0" sz="2800" u="none" cap="none" strike="noStrike">
              <a:solidFill>
                <a:schemeClr val="lt1"/>
              </a:solidFill>
              <a:latin typeface="Arial"/>
              <a:ea typeface="Arial"/>
              <a:cs typeface="Arial"/>
              <a:sym typeface="Arial"/>
            </a:endParaRPr>
          </a:p>
        </p:txBody>
      </p:sp>
      <p:sp>
        <p:nvSpPr>
          <p:cNvPr id="189" name="Google Shape;189;p2"/>
          <p:cNvSpPr txBox="1"/>
          <p:nvPr>
            <p:ph type="title"/>
          </p:nvPr>
        </p:nvSpPr>
        <p:spPr>
          <a:xfrm>
            <a:off x="311699" y="204575"/>
            <a:ext cx="8520600" cy="572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t>Depending on your goals, cmaps can be scored in a variety of ways.</a:t>
            </a:r>
            <a:endParaRPr/>
          </a:p>
        </p:txBody>
      </p:sp>
      <p:sp>
        <p:nvSpPr>
          <p:cNvPr id="190" name="Google Shape;190;p2"/>
          <p:cNvSpPr txBox="1"/>
          <p:nvPr/>
        </p:nvSpPr>
        <p:spPr>
          <a:xfrm>
            <a:off x="7984775" y="4510850"/>
            <a:ext cx="960600" cy="5355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[8]</a:t>
            </a:r>
            <a:endParaRPr b="0" i="0" sz="1400" u="none" cap="none" strike="noStrike">
              <a:solidFill>
                <a:srgbClr val="000000"/>
              </a:solidFill>
              <a:latin typeface="Arial"/>
              <a:ea typeface="Arial"/>
              <a:cs typeface="Arial"/>
              <a:sym typeface="Arial"/>
            </a:endParaRPr>
          </a:p>
        </p:txBody>
      </p:sp>
      <p:sp>
        <p:nvSpPr>
          <p:cNvPr id="191" name="Google Shape;191;p2"/>
          <p:cNvSpPr txBox="1"/>
          <p:nvPr/>
        </p:nvSpPr>
        <p:spPr>
          <a:xfrm>
            <a:off x="1444200" y="2228600"/>
            <a:ext cx="2142000" cy="461700"/>
          </a:xfrm>
          <a:prstGeom prst="rect">
            <a:avLst/>
          </a:prstGeom>
          <a:solidFill>
            <a:srgbClr val="F3F3F3"/>
          </a:solid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Holistic</a:t>
            </a:r>
            <a:endParaRPr b="0" i="0" sz="1800" u="none" cap="none" strike="noStrike">
              <a:solidFill>
                <a:srgbClr val="000000"/>
              </a:solidFill>
              <a:latin typeface="Arial"/>
              <a:ea typeface="Arial"/>
              <a:cs typeface="Arial"/>
              <a:sym typeface="Arial"/>
            </a:endParaRPr>
          </a:p>
        </p:txBody>
      </p:sp>
      <p:sp>
        <p:nvSpPr>
          <p:cNvPr id="192" name="Google Shape;192;p2"/>
          <p:cNvSpPr txBox="1"/>
          <p:nvPr/>
        </p:nvSpPr>
        <p:spPr>
          <a:xfrm>
            <a:off x="1444200" y="3069500"/>
            <a:ext cx="2142000" cy="461700"/>
          </a:xfrm>
          <a:prstGeom prst="rect">
            <a:avLst/>
          </a:prstGeom>
          <a:solidFill>
            <a:srgbClr val="F3F3F3"/>
          </a:solid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Proposition Rating</a:t>
            </a:r>
            <a:endParaRPr b="0" i="0" sz="1800" u="none" cap="none" strike="noStrike">
              <a:solidFill>
                <a:srgbClr val="000000"/>
              </a:solidFill>
              <a:latin typeface="Arial"/>
              <a:ea typeface="Arial"/>
              <a:cs typeface="Arial"/>
              <a:sym typeface="Arial"/>
            </a:endParaRPr>
          </a:p>
        </p:txBody>
      </p:sp>
      <p:sp>
        <p:nvSpPr>
          <p:cNvPr id="193" name="Google Shape;193;p2"/>
          <p:cNvSpPr txBox="1"/>
          <p:nvPr/>
        </p:nvSpPr>
        <p:spPr>
          <a:xfrm>
            <a:off x="1444200" y="3910400"/>
            <a:ext cx="2142000" cy="461700"/>
          </a:xfrm>
          <a:prstGeom prst="rect">
            <a:avLst/>
          </a:prstGeom>
          <a:solidFill>
            <a:srgbClr val="F3F3F3"/>
          </a:solid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Coding Concepts</a:t>
            </a:r>
            <a:endParaRPr b="0" i="0" sz="1800" u="none" cap="none" strike="noStrike">
              <a:solidFill>
                <a:srgbClr val="000000"/>
              </a:solidFill>
              <a:latin typeface="Arial"/>
              <a:ea typeface="Arial"/>
              <a:cs typeface="Arial"/>
              <a:sym typeface="Arial"/>
            </a:endParaRPr>
          </a:p>
        </p:txBody>
      </p:sp>
      <p:sp>
        <p:nvSpPr>
          <p:cNvPr id="194" name="Google Shape;194;p2"/>
          <p:cNvSpPr txBox="1"/>
          <p:nvPr/>
        </p:nvSpPr>
        <p:spPr>
          <a:xfrm>
            <a:off x="5599200" y="3744475"/>
            <a:ext cx="2142000" cy="461700"/>
          </a:xfrm>
          <a:prstGeom prst="rect">
            <a:avLst/>
          </a:prstGeom>
          <a:solidFill>
            <a:srgbClr val="F3F3F3"/>
          </a:solid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Similarity/Match</a:t>
            </a:r>
            <a:endParaRPr b="0" i="0" sz="1800" u="none" cap="none" strike="noStrike">
              <a:solidFill>
                <a:srgbClr val="000000"/>
              </a:solidFill>
              <a:latin typeface="Arial"/>
              <a:ea typeface="Arial"/>
              <a:cs typeface="Arial"/>
              <a:sym typeface="Arial"/>
            </a:endParaRPr>
          </a:p>
        </p:txBody>
      </p:sp>
      <p:sp>
        <p:nvSpPr>
          <p:cNvPr id="195" name="Google Shape;195;p2"/>
          <p:cNvSpPr txBox="1"/>
          <p:nvPr/>
        </p:nvSpPr>
        <p:spPr>
          <a:xfrm>
            <a:off x="5599200" y="2361500"/>
            <a:ext cx="2142000" cy="738900"/>
          </a:xfrm>
          <a:prstGeom prst="rect">
            <a:avLst/>
          </a:prstGeom>
          <a:solidFill>
            <a:srgbClr val="F3F3F3"/>
          </a:solid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Counting Components</a:t>
            </a:r>
            <a:endParaRPr b="0" i="0" sz="1800" u="none" cap="none" strike="noStrike">
              <a:solidFill>
                <a:srgbClr val="000000"/>
              </a:solidFill>
              <a:latin typeface="Arial"/>
              <a:ea typeface="Arial"/>
              <a:cs typeface="Arial"/>
              <a:sym typeface="Arial"/>
            </a:endParaRPr>
          </a:p>
        </p:txBody>
      </p:sp>
      <p:sp>
        <p:nvSpPr>
          <p:cNvPr id="196" name="Google Shape;196;p2"/>
          <p:cNvSpPr txBox="1"/>
          <p:nvPr/>
        </p:nvSpPr>
        <p:spPr>
          <a:xfrm>
            <a:off x="3873150" y="2831875"/>
            <a:ext cx="1420500" cy="461700"/>
          </a:xfrm>
          <a:prstGeom prst="rect">
            <a:avLst/>
          </a:prstGeom>
          <a:solidFill>
            <a:srgbClr val="F3F3F3"/>
          </a:solid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Categorical</a:t>
            </a:r>
            <a:endParaRPr b="0" i="0" sz="1800" u="none" cap="none" strike="noStrike">
              <a:solidFill>
                <a:srgbClr val="000000"/>
              </a:solidFill>
              <a:latin typeface="Arial"/>
              <a:ea typeface="Arial"/>
              <a:cs typeface="Arial"/>
              <a:sym typeface="Arial"/>
            </a:endParaRPr>
          </a:p>
        </p:txBody>
      </p:sp>
      <p:sp>
        <p:nvSpPr>
          <p:cNvPr id="197" name="Google Shape;197;p2"/>
          <p:cNvSpPr txBox="1"/>
          <p:nvPr/>
        </p:nvSpPr>
        <p:spPr>
          <a:xfrm>
            <a:off x="3873150" y="3614075"/>
            <a:ext cx="1420500" cy="461700"/>
          </a:xfrm>
          <a:prstGeom prst="rect">
            <a:avLst/>
          </a:prstGeom>
          <a:solidFill>
            <a:srgbClr val="F3F3F3"/>
          </a:solid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Rubric</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
          <p:cNvSpPr txBox="1"/>
          <p:nvPr>
            <p:ph type="title"/>
          </p:nvPr>
        </p:nvSpPr>
        <p:spPr>
          <a:xfrm>
            <a:off x="215474" y="217450"/>
            <a:ext cx="85206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Five types of scoring methods</a:t>
            </a:r>
            <a:endParaRPr>
              <a:solidFill>
                <a:schemeClr val="lt1"/>
              </a:solidFill>
              <a:latin typeface="Merriweather"/>
              <a:ea typeface="Merriweather"/>
              <a:cs typeface="Merriweather"/>
              <a:sym typeface="Merriweather"/>
            </a:endParaRPr>
          </a:p>
        </p:txBody>
      </p:sp>
      <p:graphicFrame>
        <p:nvGraphicFramePr>
          <p:cNvPr id="203" name="Google Shape;203;p3"/>
          <p:cNvGraphicFramePr/>
          <p:nvPr/>
        </p:nvGraphicFramePr>
        <p:xfrm>
          <a:off x="197600" y="851450"/>
          <a:ext cx="3000000" cy="3000000"/>
        </p:xfrm>
        <a:graphic>
          <a:graphicData uri="http://schemas.openxmlformats.org/drawingml/2006/table">
            <a:tbl>
              <a:tblPr>
                <a:noFill/>
                <a:tableStyleId>{3848B8E2-2BB0-41DA-873D-73559C4CA9B4}</a:tableStyleId>
              </a:tblPr>
              <a:tblGrid>
                <a:gridCol w="2270525"/>
                <a:gridCol w="2244000"/>
                <a:gridCol w="2137950"/>
                <a:gridCol w="2058425"/>
              </a:tblGrid>
              <a:tr h="449625">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Scoring Method</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gridSpan="3">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Concept Map Scoring Metrics</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hMerge="1"/>
                <a:tc hMerge="1"/>
              </a:tr>
              <a:tr h="73865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Traditional</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Knowledge Breadth</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Knowledge Depth</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Knowledge Connectedness</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r>
              <a:tr h="73865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Categorical</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Category Analysis</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Complexity Analysis</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r>
              <a:tr h="73865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Holistic Rubric</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Comprehensiveness</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Organization</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Correctness</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r>
              <a:tr h="73865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Structural (Holistic)</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Pattern/Complexity</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r>
              <a:tr h="680625">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Comparison to Master/Reference Map</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Comprehensiveness</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Connectedness</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Times New Roman"/>
                          <a:ea typeface="Times New Roman"/>
                          <a:cs typeface="Times New Roman"/>
                          <a:sym typeface="Times New Roman"/>
                        </a:rPr>
                        <a:t>Similarity</a:t>
                      </a:r>
                      <a:endParaRPr sz="1800" u="none" cap="none" strike="noStrike">
                        <a:solidFill>
                          <a:schemeClr val="lt1"/>
                        </a:solidFill>
                        <a:latin typeface="Times New Roman"/>
                        <a:ea typeface="Times New Roman"/>
                        <a:cs typeface="Times New Roman"/>
                        <a:sym typeface="Times New Roman"/>
                      </a:endParaRPr>
                    </a:p>
                  </a:txBody>
                  <a:tcPr marT="63500" marB="63500" marR="63500" marL="63500"/>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4"/>
          <p:cNvSpPr txBox="1"/>
          <p:nvPr>
            <p:ph type="title"/>
          </p:nvPr>
        </p:nvSpPr>
        <p:spPr>
          <a:xfrm>
            <a:off x="311699" y="445025"/>
            <a:ext cx="85206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Quantitative Scoring Method: Traditional</a:t>
            </a:r>
            <a:endParaRPr>
              <a:solidFill>
                <a:schemeClr val="lt1"/>
              </a:solidFill>
              <a:latin typeface="Merriweather"/>
              <a:ea typeface="Merriweather"/>
              <a:cs typeface="Merriweather"/>
              <a:sym typeface="Merriweather"/>
            </a:endParaRPr>
          </a:p>
        </p:txBody>
      </p:sp>
      <p:sp>
        <p:nvSpPr>
          <p:cNvPr id="209" name="Google Shape;209;p4"/>
          <p:cNvSpPr txBox="1"/>
          <p:nvPr>
            <p:ph idx="1" type="body"/>
          </p:nvPr>
        </p:nvSpPr>
        <p:spPr>
          <a:xfrm>
            <a:off x="221850" y="1072325"/>
            <a:ext cx="5203200" cy="3790500"/>
          </a:xfrm>
          <a:prstGeom prst="rect">
            <a:avLst/>
          </a:prstGeom>
          <a:noFill/>
          <a:ln>
            <a:noFill/>
          </a:ln>
        </p:spPr>
        <p:txBody>
          <a:bodyPr anchorCtr="0" anchor="t" bIns="91400" lIns="91400" spcFirstLastPara="1" rIns="91400" wrap="square" tIns="91400">
            <a:noAutofit/>
          </a:bodyPr>
          <a:lstStyle/>
          <a:p>
            <a:pPr indent="-368300" lvl="0" marL="457200" rtl="0" algn="l">
              <a:lnSpc>
                <a:spcPct val="115000"/>
              </a:lnSpc>
              <a:spcBef>
                <a:spcPts val="0"/>
              </a:spcBef>
              <a:spcAft>
                <a:spcPts val="0"/>
              </a:spcAft>
              <a:buClr>
                <a:schemeClr val="lt1"/>
              </a:buClr>
              <a:buSzPts val="2200"/>
              <a:buFont typeface="Roboto"/>
              <a:buChar char="●"/>
            </a:pPr>
            <a:r>
              <a:rPr lang="en" sz="2200">
                <a:solidFill>
                  <a:schemeClr val="lt1"/>
                </a:solidFill>
                <a:latin typeface="Roboto"/>
                <a:ea typeface="Roboto"/>
                <a:cs typeface="Roboto"/>
                <a:sym typeface="Roboto"/>
              </a:rPr>
              <a:t>Number of concepts (NC) represents knowledge breadth sub-score.</a:t>
            </a:r>
            <a:endParaRPr sz="2200">
              <a:solidFill>
                <a:schemeClr val="lt1"/>
              </a:solidFill>
              <a:latin typeface="Roboto"/>
              <a:ea typeface="Roboto"/>
              <a:cs typeface="Roboto"/>
              <a:sym typeface="Roboto"/>
            </a:endParaRPr>
          </a:p>
          <a:p>
            <a:pPr indent="-368300" lvl="0" marL="457200" rtl="0" algn="l">
              <a:lnSpc>
                <a:spcPct val="115000"/>
              </a:lnSpc>
              <a:spcBef>
                <a:spcPts val="0"/>
              </a:spcBef>
              <a:spcAft>
                <a:spcPts val="0"/>
              </a:spcAft>
              <a:buClr>
                <a:schemeClr val="lt1"/>
              </a:buClr>
              <a:buSzPts val="2200"/>
              <a:buFont typeface="Roboto"/>
              <a:buChar char="●"/>
            </a:pPr>
            <a:r>
              <a:rPr lang="en" sz="2200">
                <a:solidFill>
                  <a:schemeClr val="lt1"/>
                </a:solidFill>
                <a:latin typeface="Roboto"/>
                <a:ea typeface="Roboto"/>
                <a:cs typeface="Roboto"/>
                <a:sym typeface="Roboto"/>
              </a:rPr>
              <a:t>Highest level of hierarchy (HH) represents knowledge depth.</a:t>
            </a:r>
            <a:endParaRPr sz="2200">
              <a:solidFill>
                <a:schemeClr val="lt1"/>
              </a:solidFill>
              <a:latin typeface="Roboto"/>
              <a:ea typeface="Roboto"/>
              <a:cs typeface="Roboto"/>
              <a:sym typeface="Roboto"/>
            </a:endParaRPr>
          </a:p>
          <a:p>
            <a:pPr indent="-368300" lvl="0" marL="457200" rtl="0" algn="l">
              <a:lnSpc>
                <a:spcPct val="115000"/>
              </a:lnSpc>
              <a:spcBef>
                <a:spcPts val="0"/>
              </a:spcBef>
              <a:spcAft>
                <a:spcPts val="0"/>
              </a:spcAft>
              <a:buClr>
                <a:schemeClr val="lt1"/>
              </a:buClr>
              <a:buSzPts val="2200"/>
              <a:buFont typeface="Roboto"/>
              <a:buChar char="●"/>
            </a:pPr>
            <a:r>
              <a:rPr lang="en" sz="2200">
                <a:solidFill>
                  <a:schemeClr val="lt1"/>
                </a:solidFill>
                <a:latin typeface="Roboto"/>
                <a:ea typeface="Roboto"/>
                <a:cs typeface="Roboto"/>
                <a:sym typeface="Roboto"/>
              </a:rPr>
              <a:t>Number of cross-links (NCL) represents knowledge connectedness.</a:t>
            </a:r>
            <a:endParaRPr sz="2200">
              <a:solidFill>
                <a:schemeClr val="lt1"/>
              </a:solidFill>
              <a:latin typeface="Roboto"/>
              <a:ea typeface="Roboto"/>
              <a:cs typeface="Roboto"/>
              <a:sym typeface="Roboto"/>
            </a:endParaRPr>
          </a:p>
          <a:p>
            <a:pPr indent="-368300" lvl="0" marL="457200" rtl="0" algn="l">
              <a:lnSpc>
                <a:spcPct val="115000"/>
              </a:lnSpc>
              <a:spcBef>
                <a:spcPts val="0"/>
              </a:spcBef>
              <a:spcAft>
                <a:spcPts val="0"/>
              </a:spcAft>
              <a:buClr>
                <a:schemeClr val="lt1"/>
              </a:buClr>
              <a:buSzPts val="2200"/>
              <a:buFont typeface="Roboto"/>
              <a:buChar char="●"/>
            </a:pPr>
            <a:r>
              <a:rPr lang="en" sz="2200">
                <a:solidFill>
                  <a:schemeClr val="lt1"/>
                </a:solidFill>
                <a:latin typeface="Roboto"/>
                <a:ea typeface="Roboto"/>
                <a:cs typeface="Roboto"/>
                <a:sym typeface="Roboto"/>
              </a:rPr>
              <a:t>Longest path is alternate for knowledge depth.</a:t>
            </a:r>
            <a:endParaRPr sz="2200">
              <a:solidFill>
                <a:schemeClr val="lt1"/>
              </a:solidFill>
              <a:latin typeface="Roboto"/>
              <a:ea typeface="Roboto"/>
              <a:cs typeface="Roboto"/>
              <a:sym typeface="Roboto"/>
            </a:endParaRPr>
          </a:p>
          <a:p>
            <a:pPr indent="114300" lvl="0" marL="0" rtl="0" algn="l">
              <a:lnSpc>
                <a:spcPct val="150000"/>
              </a:lnSpc>
              <a:spcBef>
                <a:spcPts val="0"/>
              </a:spcBef>
              <a:spcAft>
                <a:spcPts val="0"/>
              </a:spcAft>
              <a:buClr>
                <a:srgbClr val="FFFFFF"/>
              </a:buClr>
              <a:buSzPts val="1800"/>
              <a:buFont typeface="Arial"/>
              <a:buNone/>
            </a:pPr>
            <a:r>
              <a:t/>
            </a:r>
            <a:endParaRPr sz="2200"/>
          </a:p>
        </p:txBody>
      </p:sp>
      <p:pic>
        <p:nvPicPr>
          <p:cNvPr id="210" name="Google Shape;210;p4"/>
          <p:cNvPicPr preferRelativeResize="0"/>
          <p:nvPr/>
        </p:nvPicPr>
        <p:blipFill rotWithShape="1">
          <a:blip r:embed="rId3">
            <a:alphaModFix/>
          </a:blip>
          <a:srcRect b="0" l="0" r="0" t="0"/>
          <a:stretch/>
        </p:blipFill>
        <p:spPr>
          <a:xfrm>
            <a:off x="5541725" y="1340113"/>
            <a:ext cx="3022600" cy="3326425"/>
          </a:xfrm>
          <a:prstGeom prst="rect">
            <a:avLst/>
          </a:prstGeom>
          <a:noFill/>
          <a:ln>
            <a:noFill/>
          </a:ln>
        </p:spPr>
      </p:pic>
      <p:sp>
        <p:nvSpPr>
          <p:cNvPr id="211" name="Google Shape;211;p4"/>
          <p:cNvSpPr txBox="1"/>
          <p:nvPr/>
        </p:nvSpPr>
        <p:spPr>
          <a:xfrm>
            <a:off x="7984775" y="4666550"/>
            <a:ext cx="960600" cy="5355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[2, 4, 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5"/>
          <p:cNvSpPr txBox="1"/>
          <p:nvPr>
            <p:ph type="title"/>
          </p:nvPr>
        </p:nvSpPr>
        <p:spPr>
          <a:xfrm>
            <a:off x="311699" y="445025"/>
            <a:ext cx="85206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Quantitative Scoring Method: Traditional</a:t>
            </a:r>
            <a:endParaRPr>
              <a:solidFill>
                <a:schemeClr val="lt1"/>
              </a:solidFill>
              <a:latin typeface="Merriweather"/>
              <a:ea typeface="Merriweather"/>
              <a:cs typeface="Merriweather"/>
              <a:sym typeface="Merriweather"/>
            </a:endParaRPr>
          </a:p>
        </p:txBody>
      </p:sp>
      <p:sp>
        <p:nvSpPr>
          <p:cNvPr id="217" name="Google Shape;217;p5"/>
          <p:cNvSpPr txBox="1"/>
          <p:nvPr>
            <p:ph idx="1" type="body"/>
          </p:nvPr>
        </p:nvSpPr>
        <p:spPr>
          <a:xfrm>
            <a:off x="586300" y="1072325"/>
            <a:ext cx="1910400" cy="3790500"/>
          </a:xfrm>
          <a:prstGeom prst="rect">
            <a:avLst/>
          </a:prstGeom>
          <a:noFill/>
          <a:ln>
            <a:noFill/>
          </a:ln>
        </p:spPr>
        <p:txBody>
          <a:bodyPr anchorCtr="0" anchor="t" bIns="91400" lIns="91400" spcFirstLastPara="1" rIns="91400" wrap="square" tIns="91400">
            <a:noAutofit/>
          </a:bodyPr>
          <a:lstStyle/>
          <a:p>
            <a:pPr indent="0" lvl="0" marL="914400" rtl="0" algn="l">
              <a:lnSpc>
                <a:spcPct val="115000"/>
              </a:lnSpc>
              <a:spcBef>
                <a:spcPts val="0"/>
              </a:spcBef>
              <a:spcAft>
                <a:spcPts val="0"/>
              </a:spcAft>
              <a:buSzPts val="1800"/>
              <a:buNone/>
            </a:pPr>
            <a:r>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NC = 13</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NH = 4</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HH = 3</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NCL = 4</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Tot = 68</a:t>
            </a:r>
            <a:endParaRPr sz="2400">
              <a:solidFill>
                <a:schemeClr val="lt1"/>
              </a:solidFill>
              <a:latin typeface="Roboto"/>
              <a:ea typeface="Roboto"/>
              <a:cs typeface="Roboto"/>
              <a:sym typeface="Roboto"/>
            </a:endParaRPr>
          </a:p>
          <a:p>
            <a:pPr indent="0" lvl="0" marL="914400" rtl="0" algn="l">
              <a:lnSpc>
                <a:spcPct val="115000"/>
              </a:lnSpc>
              <a:spcBef>
                <a:spcPts val="0"/>
              </a:spcBef>
              <a:spcAft>
                <a:spcPts val="0"/>
              </a:spcAft>
              <a:buSzPts val="1800"/>
              <a:buNone/>
            </a:pPr>
            <a:r>
              <a:t/>
            </a:r>
            <a:endParaRPr sz="2400">
              <a:solidFill>
                <a:schemeClr val="lt1"/>
              </a:solidFill>
              <a:latin typeface="Roboto"/>
              <a:ea typeface="Roboto"/>
              <a:cs typeface="Roboto"/>
              <a:sym typeface="Roboto"/>
            </a:endParaRPr>
          </a:p>
          <a:p>
            <a:pPr indent="0" lvl="0" marL="914400" rtl="0" algn="l">
              <a:lnSpc>
                <a:spcPct val="115000"/>
              </a:lnSpc>
              <a:spcBef>
                <a:spcPts val="0"/>
              </a:spcBef>
              <a:spcAft>
                <a:spcPts val="0"/>
              </a:spcAft>
              <a:buSzPts val="1800"/>
              <a:buNone/>
            </a:pPr>
            <a:r>
              <a:t/>
            </a:r>
            <a:endParaRPr sz="2400">
              <a:solidFill>
                <a:schemeClr val="lt1"/>
              </a:solidFill>
              <a:latin typeface="Roboto"/>
              <a:ea typeface="Roboto"/>
              <a:cs typeface="Roboto"/>
              <a:sym typeface="Roboto"/>
            </a:endParaRPr>
          </a:p>
          <a:p>
            <a:pPr indent="0" lvl="0" marL="0" rtl="0" algn="l">
              <a:lnSpc>
                <a:spcPct val="150000"/>
              </a:lnSpc>
              <a:spcBef>
                <a:spcPts val="0"/>
              </a:spcBef>
              <a:spcAft>
                <a:spcPts val="0"/>
              </a:spcAft>
              <a:buSzPts val="1800"/>
              <a:buNone/>
            </a:pPr>
            <a:r>
              <a:t/>
            </a:r>
            <a:endParaRPr sz="2400"/>
          </a:p>
        </p:txBody>
      </p:sp>
      <p:pic>
        <p:nvPicPr>
          <p:cNvPr id="218" name="Google Shape;218;p5"/>
          <p:cNvPicPr preferRelativeResize="0"/>
          <p:nvPr/>
        </p:nvPicPr>
        <p:blipFill rotWithShape="1">
          <a:blip r:embed="rId3">
            <a:alphaModFix/>
          </a:blip>
          <a:srcRect b="0" l="0" r="0" t="0"/>
          <a:stretch/>
        </p:blipFill>
        <p:spPr>
          <a:xfrm>
            <a:off x="2371300" y="1144588"/>
            <a:ext cx="6013074" cy="3645975"/>
          </a:xfrm>
          <a:prstGeom prst="rect">
            <a:avLst/>
          </a:prstGeom>
          <a:noFill/>
          <a:ln>
            <a:noFill/>
          </a:ln>
        </p:spPr>
      </p:pic>
      <p:sp>
        <p:nvSpPr>
          <p:cNvPr id="219" name="Google Shape;219;p5"/>
          <p:cNvSpPr txBox="1"/>
          <p:nvPr/>
        </p:nvSpPr>
        <p:spPr>
          <a:xfrm>
            <a:off x="8384375" y="4510850"/>
            <a:ext cx="561000" cy="5355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6"/>
          <p:cNvSpPr txBox="1"/>
          <p:nvPr>
            <p:ph type="title"/>
          </p:nvPr>
        </p:nvSpPr>
        <p:spPr>
          <a:xfrm>
            <a:off x="311699" y="445025"/>
            <a:ext cx="85206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Quantitative Scoring Method: Traditional</a:t>
            </a:r>
            <a:endParaRPr>
              <a:solidFill>
                <a:schemeClr val="lt1"/>
              </a:solidFill>
              <a:latin typeface="Merriweather"/>
              <a:ea typeface="Merriweather"/>
              <a:cs typeface="Merriweather"/>
              <a:sym typeface="Merriweather"/>
            </a:endParaRPr>
          </a:p>
        </p:txBody>
      </p:sp>
      <p:sp>
        <p:nvSpPr>
          <p:cNvPr id="225" name="Google Shape;225;p6"/>
          <p:cNvSpPr txBox="1"/>
          <p:nvPr>
            <p:ph idx="1" type="body"/>
          </p:nvPr>
        </p:nvSpPr>
        <p:spPr>
          <a:xfrm>
            <a:off x="836325" y="1375850"/>
            <a:ext cx="1910400" cy="3044100"/>
          </a:xfrm>
          <a:prstGeom prst="rect">
            <a:avLst/>
          </a:prstGeom>
          <a:noFill/>
          <a:ln>
            <a:noFill/>
          </a:ln>
        </p:spPr>
        <p:txBody>
          <a:bodyPr anchorCtr="0" anchor="t" bIns="91400" lIns="91400" spcFirstLastPara="1" rIns="91400" wrap="square" tIns="91400">
            <a:noAutofit/>
          </a:bodyPr>
          <a:lstStyle/>
          <a:p>
            <a:pPr indent="0" lvl="0" marL="914400" rtl="0" algn="l">
              <a:lnSpc>
                <a:spcPct val="115000"/>
              </a:lnSpc>
              <a:spcBef>
                <a:spcPts val="0"/>
              </a:spcBef>
              <a:spcAft>
                <a:spcPts val="0"/>
              </a:spcAft>
              <a:buSzPts val="1800"/>
              <a:buNone/>
            </a:pPr>
            <a:r>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NC = 22</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HH = 2</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NCL = 5</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Tot = 82</a:t>
            </a:r>
            <a:endParaRPr sz="2400">
              <a:solidFill>
                <a:schemeClr val="lt1"/>
              </a:solidFill>
              <a:latin typeface="Roboto"/>
              <a:ea typeface="Roboto"/>
              <a:cs typeface="Roboto"/>
              <a:sym typeface="Roboto"/>
            </a:endParaRPr>
          </a:p>
          <a:p>
            <a:pPr indent="0" lvl="0" marL="914400" rtl="0" algn="l">
              <a:lnSpc>
                <a:spcPct val="115000"/>
              </a:lnSpc>
              <a:spcBef>
                <a:spcPts val="0"/>
              </a:spcBef>
              <a:spcAft>
                <a:spcPts val="0"/>
              </a:spcAft>
              <a:buSzPts val="1800"/>
              <a:buNone/>
            </a:pPr>
            <a:r>
              <a:t/>
            </a:r>
            <a:endParaRPr sz="2400">
              <a:solidFill>
                <a:schemeClr val="lt1"/>
              </a:solidFill>
              <a:latin typeface="Roboto"/>
              <a:ea typeface="Roboto"/>
              <a:cs typeface="Roboto"/>
              <a:sym typeface="Roboto"/>
            </a:endParaRPr>
          </a:p>
          <a:p>
            <a:pPr indent="0" lvl="0" marL="914400" rtl="0" algn="l">
              <a:lnSpc>
                <a:spcPct val="115000"/>
              </a:lnSpc>
              <a:spcBef>
                <a:spcPts val="0"/>
              </a:spcBef>
              <a:spcAft>
                <a:spcPts val="0"/>
              </a:spcAft>
              <a:buSzPts val="1800"/>
              <a:buNone/>
            </a:pPr>
            <a:r>
              <a:t/>
            </a:r>
            <a:endParaRPr sz="2400">
              <a:solidFill>
                <a:schemeClr val="lt1"/>
              </a:solidFill>
              <a:latin typeface="Roboto"/>
              <a:ea typeface="Roboto"/>
              <a:cs typeface="Roboto"/>
              <a:sym typeface="Roboto"/>
            </a:endParaRPr>
          </a:p>
          <a:p>
            <a:pPr indent="0" lvl="0" marL="0" rtl="0" algn="l">
              <a:lnSpc>
                <a:spcPct val="150000"/>
              </a:lnSpc>
              <a:spcBef>
                <a:spcPts val="0"/>
              </a:spcBef>
              <a:spcAft>
                <a:spcPts val="0"/>
              </a:spcAft>
              <a:buSzPts val="1800"/>
              <a:buNone/>
            </a:pPr>
            <a:r>
              <a:t/>
            </a:r>
            <a:endParaRPr sz="2400"/>
          </a:p>
        </p:txBody>
      </p:sp>
      <p:pic>
        <p:nvPicPr>
          <p:cNvPr id="226" name="Google Shape;226;p6"/>
          <p:cNvPicPr preferRelativeResize="0"/>
          <p:nvPr/>
        </p:nvPicPr>
        <p:blipFill rotWithShape="1">
          <a:blip r:embed="rId3">
            <a:alphaModFix/>
          </a:blip>
          <a:srcRect b="0" l="0" r="0" t="0"/>
          <a:stretch/>
        </p:blipFill>
        <p:spPr>
          <a:xfrm>
            <a:off x="2478275" y="1095375"/>
            <a:ext cx="6156675" cy="3536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7"/>
          <p:cNvSpPr txBox="1"/>
          <p:nvPr>
            <p:ph type="title"/>
          </p:nvPr>
        </p:nvSpPr>
        <p:spPr>
          <a:xfrm>
            <a:off x="311700" y="326400"/>
            <a:ext cx="8520600" cy="8535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rPr>
              <a:t>Activity: Score the concept map you created in Module 1</a:t>
            </a:r>
            <a:endParaRPr>
              <a:solidFill>
                <a:schemeClr val="lt1"/>
              </a:solidFill>
            </a:endParaRPr>
          </a:p>
        </p:txBody>
      </p:sp>
      <p:sp>
        <p:nvSpPr>
          <p:cNvPr id="232" name="Google Shape;232;p7"/>
          <p:cNvSpPr txBox="1"/>
          <p:nvPr>
            <p:ph idx="1" type="body"/>
          </p:nvPr>
        </p:nvSpPr>
        <p:spPr>
          <a:xfrm>
            <a:off x="391850" y="1282625"/>
            <a:ext cx="2962500" cy="3306300"/>
          </a:xfrm>
          <a:prstGeom prst="rect">
            <a:avLst/>
          </a:prstGeom>
          <a:noFill/>
          <a:ln>
            <a:noFill/>
          </a:ln>
        </p:spPr>
        <p:txBody>
          <a:bodyPr anchorCtr="0" anchor="t" bIns="91400" lIns="91400" spcFirstLastPara="1" rIns="91400" wrap="square" tIns="91400">
            <a:noAutofit/>
          </a:bodyPr>
          <a:lstStyle/>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Traditional method:</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2400">
                <a:solidFill>
                  <a:schemeClr val="lt1"/>
                </a:solidFill>
                <a:latin typeface="Roboto"/>
                <a:ea typeface="Roboto"/>
                <a:cs typeface="Roboto"/>
                <a:sym typeface="Roboto"/>
              </a:rPr>
              <a:t>No. Concepts =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2400">
                <a:solidFill>
                  <a:schemeClr val="lt1"/>
                </a:solidFill>
                <a:latin typeface="Roboto"/>
                <a:ea typeface="Roboto"/>
                <a:cs typeface="Roboto"/>
                <a:sym typeface="Roboto"/>
              </a:rPr>
              <a:t>Highest Hierarchy =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2400">
                <a:solidFill>
                  <a:schemeClr val="lt1"/>
                </a:solidFill>
                <a:latin typeface="Roboto"/>
                <a:ea typeface="Roboto"/>
                <a:cs typeface="Roboto"/>
                <a:sym typeface="Roboto"/>
              </a:rPr>
              <a:t>No. Cross-Links =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2400">
                <a:solidFill>
                  <a:schemeClr val="lt1"/>
                </a:solidFill>
                <a:latin typeface="Roboto"/>
                <a:ea typeface="Roboto"/>
                <a:cs typeface="Roboto"/>
                <a:sym typeface="Roboto"/>
              </a:rPr>
              <a:t>Total (weighted) =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2000">
              <a:solidFill>
                <a:schemeClr val="lt1"/>
              </a:solidFill>
              <a:latin typeface="Roboto"/>
              <a:ea typeface="Roboto"/>
              <a:cs typeface="Roboto"/>
              <a:sym typeface="Roboto"/>
            </a:endParaRPr>
          </a:p>
          <a:p>
            <a:pPr indent="114300" lvl="0" marL="0" rtl="0" algn="l">
              <a:lnSpc>
                <a:spcPct val="150000"/>
              </a:lnSpc>
              <a:spcBef>
                <a:spcPts val="1600"/>
              </a:spcBef>
              <a:spcAft>
                <a:spcPts val="0"/>
              </a:spcAft>
              <a:buClr>
                <a:srgbClr val="FFFFFF"/>
              </a:buClr>
              <a:buSzPts val="1800"/>
              <a:buFont typeface="Arial"/>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8"/>
          <p:cNvSpPr txBox="1"/>
          <p:nvPr>
            <p:ph type="title"/>
          </p:nvPr>
        </p:nvSpPr>
        <p:spPr>
          <a:xfrm>
            <a:off x="311699" y="161875"/>
            <a:ext cx="85206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Qualitative Scoring Method: Holistic Rubric</a:t>
            </a:r>
            <a:endParaRPr baseline="30000">
              <a:solidFill>
                <a:schemeClr val="lt1"/>
              </a:solidFill>
              <a:latin typeface="Merriweather"/>
              <a:ea typeface="Merriweather"/>
              <a:cs typeface="Merriweather"/>
              <a:sym typeface="Merriweather"/>
            </a:endParaRPr>
          </a:p>
        </p:txBody>
      </p:sp>
      <p:sp>
        <p:nvSpPr>
          <p:cNvPr id="238" name="Google Shape;238;p8"/>
          <p:cNvSpPr txBox="1"/>
          <p:nvPr>
            <p:ph idx="1" type="body"/>
          </p:nvPr>
        </p:nvSpPr>
        <p:spPr>
          <a:xfrm>
            <a:off x="391850" y="977825"/>
            <a:ext cx="2628000" cy="3306300"/>
          </a:xfrm>
          <a:prstGeom prst="rect">
            <a:avLst/>
          </a:prstGeom>
          <a:noFill/>
          <a:ln>
            <a:noFill/>
          </a:ln>
        </p:spPr>
        <p:txBody>
          <a:bodyPr anchorCtr="0" anchor="t" bIns="91400" lIns="91400" spcFirstLastPara="1" rIns="91400" wrap="square" tIns="91400">
            <a:noAutofit/>
          </a:bodyPr>
          <a:lstStyle/>
          <a:p>
            <a:pPr indent="0" lvl="0" marL="0" rtl="0" algn="l">
              <a:lnSpc>
                <a:spcPct val="115000"/>
              </a:lnSpc>
              <a:spcBef>
                <a:spcPts val="0"/>
              </a:spcBef>
              <a:spcAft>
                <a:spcPts val="0"/>
              </a:spcAft>
              <a:buSzPts val="1800"/>
              <a:buNone/>
            </a:pPr>
            <a:r>
              <a:rPr lang="en" sz="2200">
                <a:solidFill>
                  <a:schemeClr val="lt1"/>
                </a:solidFill>
                <a:latin typeface="Roboto"/>
                <a:ea typeface="Roboto"/>
                <a:cs typeface="Roboto"/>
                <a:sym typeface="Roboto"/>
              </a:rPr>
              <a:t>Half points can be added between the anchors for maps that don’t fall clearly into one of the main headings (1-3)</a:t>
            </a:r>
            <a:endParaRPr sz="2200">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2000">
              <a:solidFill>
                <a:schemeClr val="lt1"/>
              </a:solidFill>
              <a:latin typeface="Roboto"/>
              <a:ea typeface="Roboto"/>
              <a:cs typeface="Roboto"/>
              <a:sym typeface="Roboto"/>
            </a:endParaRPr>
          </a:p>
          <a:p>
            <a:pPr indent="114300" lvl="0" marL="0" rtl="0" algn="l">
              <a:lnSpc>
                <a:spcPct val="150000"/>
              </a:lnSpc>
              <a:spcBef>
                <a:spcPts val="1600"/>
              </a:spcBef>
              <a:spcAft>
                <a:spcPts val="0"/>
              </a:spcAft>
              <a:buClr>
                <a:srgbClr val="FFFFFF"/>
              </a:buClr>
              <a:buSzPts val="1800"/>
              <a:buFont typeface="Arial"/>
              <a:buNone/>
            </a:pPr>
            <a:r>
              <a:t/>
            </a:r>
            <a:endParaRPr/>
          </a:p>
        </p:txBody>
      </p:sp>
      <p:pic>
        <p:nvPicPr>
          <p:cNvPr id="239" name="Google Shape;239;p8"/>
          <p:cNvPicPr preferRelativeResize="0"/>
          <p:nvPr/>
        </p:nvPicPr>
        <p:blipFill rotWithShape="1">
          <a:blip r:embed="rId3">
            <a:alphaModFix/>
          </a:blip>
          <a:srcRect b="0" l="0" r="0" t="0"/>
          <a:stretch/>
        </p:blipFill>
        <p:spPr>
          <a:xfrm>
            <a:off x="3240175" y="734575"/>
            <a:ext cx="5592126" cy="3890174"/>
          </a:xfrm>
          <a:prstGeom prst="rect">
            <a:avLst/>
          </a:prstGeom>
          <a:noFill/>
          <a:ln>
            <a:noFill/>
          </a:ln>
        </p:spPr>
      </p:pic>
      <p:sp>
        <p:nvSpPr>
          <p:cNvPr id="240" name="Google Shape;240;p8"/>
          <p:cNvSpPr txBox="1"/>
          <p:nvPr/>
        </p:nvSpPr>
        <p:spPr>
          <a:xfrm>
            <a:off x="7984775" y="4624750"/>
            <a:ext cx="960600" cy="4215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9"/>
          <p:cNvSpPr txBox="1"/>
          <p:nvPr>
            <p:ph type="title"/>
          </p:nvPr>
        </p:nvSpPr>
        <p:spPr>
          <a:xfrm>
            <a:off x="155850" y="119650"/>
            <a:ext cx="88323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Holistic Scoring Method: Comprehensiveness</a:t>
            </a:r>
            <a:endParaRPr baseline="30000">
              <a:solidFill>
                <a:schemeClr val="lt1"/>
              </a:solidFill>
              <a:latin typeface="Merriweather"/>
              <a:ea typeface="Merriweather"/>
              <a:cs typeface="Merriweather"/>
              <a:sym typeface="Merriweather"/>
            </a:endParaRPr>
          </a:p>
        </p:txBody>
      </p:sp>
      <p:sp>
        <p:nvSpPr>
          <p:cNvPr id="246" name="Google Shape;246;p9"/>
          <p:cNvSpPr txBox="1"/>
          <p:nvPr>
            <p:ph idx="1" type="body"/>
          </p:nvPr>
        </p:nvSpPr>
        <p:spPr>
          <a:xfrm>
            <a:off x="159300" y="658375"/>
            <a:ext cx="8919300" cy="3930600"/>
          </a:xfrm>
          <a:prstGeom prst="rect">
            <a:avLst/>
          </a:prstGeom>
          <a:noFill/>
          <a:ln>
            <a:noFill/>
          </a:ln>
        </p:spPr>
        <p:txBody>
          <a:bodyPr anchorCtr="0" anchor="t" bIns="91400" lIns="91400" spcFirstLastPara="1" rIns="91400" wrap="square" tIns="91400">
            <a:noAutofit/>
          </a:bodyPr>
          <a:lstStyle/>
          <a:p>
            <a:pPr indent="-381000" lvl="0" marL="457200" rtl="0" algn="l">
              <a:lnSpc>
                <a:spcPct val="115000"/>
              </a:lnSpc>
              <a:spcBef>
                <a:spcPts val="0"/>
              </a:spcBef>
              <a:spcAft>
                <a:spcPts val="0"/>
              </a:spcAft>
              <a:buClr>
                <a:schemeClr val="lt1"/>
              </a:buClr>
              <a:buSzPts val="2400"/>
              <a:buFont typeface="Roboto"/>
              <a:buChar char="●"/>
            </a:pPr>
            <a:r>
              <a:rPr lang="en" sz="2400">
                <a:solidFill>
                  <a:schemeClr val="lt1"/>
                </a:solidFill>
                <a:latin typeface="Roboto"/>
                <a:ea typeface="Roboto"/>
                <a:cs typeface="Roboto"/>
                <a:sym typeface="Roboto"/>
              </a:rPr>
              <a:t>Entrepreneurial mindset assessed based on inclusion of concepts that fall into the following 9 categories:</a:t>
            </a:r>
            <a:endParaRPr sz="2400">
              <a:solidFill>
                <a:schemeClr val="lt1"/>
              </a:solidFill>
              <a:latin typeface="Roboto"/>
              <a:ea typeface="Roboto"/>
              <a:cs typeface="Roboto"/>
              <a:sym typeface="Roboto"/>
            </a:endParaRPr>
          </a:p>
          <a:p>
            <a:pPr indent="-330200" lvl="0" marL="914400" rtl="0" algn="l">
              <a:lnSpc>
                <a:spcPct val="100000"/>
              </a:lnSpc>
              <a:spcBef>
                <a:spcPts val="0"/>
              </a:spcBef>
              <a:spcAft>
                <a:spcPts val="0"/>
              </a:spcAft>
              <a:buClr>
                <a:schemeClr val="lt1"/>
              </a:buClr>
              <a:buSzPts val="1600"/>
              <a:buFont typeface="Roboto"/>
              <a:buChar char="●"/>
            </a:pPr>
            <a:r>
              <a:rPr lang="en" sz="1600">
                <a:solidFill>
                  <a:schemeClr val="lt1"/>
                </a:solidFill>
                <a:latin typeface="Roboto"/>
                <a:ea typeface="Roboto"/>
                <a:cs typeface="Roboto"/>
                <a:sym typeface="Roboto"/>
              </a:rPr>
              <a:t>Innovation/Creativity</a:t>
            </a:r>
            <a:endParaRPr sz="1600">
              <a:solidFill>
                <a:schemeClr val="lt1"/>
              </a:solidFill>
              <a:latin typeface="Roboto"/>
              <a:ea typeface="Roboto"/>
              <a:cs typeface="Roboto"/>
              <a:sym typeface="Roboto"/>
            </a:endParaRPr>
          </a:p>
          <a:p>
            <a:pPr indent="-330200" lvl="0" marL="914400" rtl="0" algn="l">
              <a:lnSpc>
                <a:spcPct val="100000"/>
              </a:lnSpc>
              <a:spcBef>
                <a:spcPts val="1000"/>
              </a:spcBef>
              <a:spcAft>
                <a:spcPts val="0"/>
              </a:spcAft>
              <a:buClr>
                <a:schemeClr val="lt1"/>
              </a:buClr>
              <a:buSzPts val="1600"/>
              <a:buFont typeface="Roboto"/>
              <a:buChar char="●"/>
            </a:pPr>
            <a:r>
              <a:rPr lang="en" sz="1600">
                <a:solidFill>
                  <a:schemeClr val="lt1"/>
                </a:solidFill>
                <a:latin typeface="Roboto"/>
                <a:ea typeface="Roboto"/>
                <a:cs typeface="Roboto"/>
                <a:sym typeface="Roboto"/>
              </a:rPr>
              <a:t>Entrepreneurial Affect</a:t>
            </a:r>
            <a:endParaRPr sz="1600">
              <a:solidFill>
                <a:schemeClr val="lt1"/>
              </a:solidFill>
              <a:latin typeface="Roboto"/>
              <a:ea typeface="Roboto"/>
              <a:cs typeface="Roboto"/>
              <a:sym typeface="Roboto"/>
            </a:endParaRPr>
          </a:p>
          <a:p>
            <a:pPr indent="-330200" lvl="0" marL="914400" rtl="0" algn="l">
              <a:lnSpc>
                <a:spcPct val="100000"/>
              </a:lnSpc>
              <a:spcBef>
                <a:spcPts val="1000"/>
              </a:spcBef>
              <a:spcAft>
                <a:spcPts val="0"/>
              </a:spcAft>
              <a:buClr>
                <a:schemeClr val="lt1"/>
              </a:buClr>
              <a:buSzPts val="1600"/>
              <a:buFont typeface="Roboto"/>
              <a:buChar char="●"/>
            </a:pPr>
            <a:r>
              <a:rPr lang="en" sz="1600">
                <a:solidFill>
                  <a:schemeClr val="lt1"/>
                </a:solidFill>
                <a:latin typeface="Roboto"/>
                <a:ea typeface="Roboto"/>
                <a:cs typeface="Roboto"/>
                <a:sym typeface="Roboto"/>
              </a:rPr>
              <a:t>Product Development</a:t>
            </a:r>
            <a:endParaRPr sz="1600">
              <a:solidFill>
                <a:schemeClr val="lt1"/>
              </a:solidFill>
              <a:latin typeface="Roboto"/>
              <a:ea typeface="Roboto"/>
              <a:cs typeface="Roboto"/>
              <a:sym typeface="Roboto"/>
            </a:endParaRPr>
          </a:p>
          <a:p>
            <a:pPr indent="-330200" lvl="0" marL="914400" rtl="0" algn="l">
              <a:lnSpc>
                <a:spcPct val="100000"/>
              </a:lnSpc>
              <a:spcBef>
                <a:spcPts val="1000"/>
              </a:spcBef>
              <a:spcAft>
                <a:spcPts val="0"/>
              </a:spcAft>
              <a:buClr>
                <a:schemeClr val="lt1"/>
              </a:buClr>
              <a:buSzPts val="1600"/>
              <a:buFont typeface="Roboto"/>
              <a:buChar char="●"/>
            </a:pPr>
            <a:r>
              <a:rPr lang="en" sz="1600">
                <a:solidFill>
                  <a:schemeClr val="lt1"/>
                </a:solidFill>
                <a:latin typeface="Roboto"/>
                <a:ea typeface="Roboto"/>
                <a:cs typeface="Roboto"/>
                <a:sym typeface="Roboto"/>
              </a:rPr>
              <a:t>Money</a:t>
            </a:r>
            <a:endParaRPr sz="1600">
              <a:solidFill>
                <a:schemeClr val="lt1"/>
              </a:solidFill>
              <a:latin typeface="Roboto"/>
              <a:ea typeface="Roboto"/>
              <a:cs typeface="Roboto"/>
              <a:sym typeface="Roboto"/>
            </a:endParaRPr>
          </a:p>
          <a:p>
            <a:pPr indent="-330200" lvl="0" marL="914400" rtl="0" algn="l">
              <a:lnSpc>
                <a:spcPct val="100000"/>
              </a:lnSpc>
              <a:spcBef>
                <a:spcPts val="1000"/>
              </a:spcBef>
              <a:spcAft>
                <a:spcPts val="0"/>
              </a:spcAft>
              <a:buClr>
                <a:schemeClr val="lt1"/>
              </a:buClr>
              <a:buSzPts val="1600"/>
              <a:buFont typeface="Roboto"/>
              <a:buChar char="●"/>
            </a:pPr>
            <a:r>
              <a:rPr lang="en" sz="1600">
                <a:solidFill>
                  <a:schemeClr val="lt1"/>
                </a:solidFill>
                <a:latin typeface="Roboto"/>
                <a:ea typeface="Roboto"/>
                <a:cs typeface="Roboto"/>
                <a:sym typeface="Roboto"/>
              </a:rPr>
              <a:t>Customer and/or Stakeholders</a:t>
            </a:r>
            <a:endParaRPr sz="1600">
              <a:solidFill>
                <a:schemeClr val="lt1"/>
              </a:solidFill>
              <a:latin typeface="Roboto"/>
              <a:ea typeface="Roboto"/>
              <a:cs typeface="Roboto"/>
              <a:sym typeface="Roboto"/>
            </a:endParaRPr>
          </a:p>
          <a:p>
            <a:pPr indent="-330200" lvl="0" marL="914400" rtl="0" algn="l">
              <a:lnSpc>
                <a:spcPct val="100000"/>
              </a:lnSpc>
              <a:spcBef>
                <a:spcPts val="1000"/>
              </a:spcBef>
              <a:spcAft>
                <a:spcPts val="0"/>
              </a:spcAft>
              <a:buClr>
                <a:schemeClr val="lt1"/>
              </a:buClr>
              <a:buSzPts val="1600"/>
              <a:buFont typeface="Roboto"/>
              <a:buChar char="●"/>
            </a:pPr>
            <a:r>
              <a:rPr lang="en" sz="1600">
                <a:solidFill>
                  <a:schemeClr val="lt1"/>
                </a:solidFill>
                <a:latin typeface="Roboto"/>
                <a:ea typeface="Roboto"/>
                <a:cs typeface="Roboto"/>
                <a:sym typeface="Roboto"/>
              </a:rPr>
              <a:t>Value</a:t>
            </a:r>
            <a:endParaRPr sz="1600">
              <a:solidFill>
                <a:schemeClr val="lt1"/>
              </a:solidFill>
              <a:latin typeface="Roboto"/>
              <a:ea typeface="Roboto"/>
              <a:cs typeface="Roboto"/>
              <a:sym typeface="Roboto"/>
            </a:endParaRPr>
          </a:p>
          <a:p>
            <a:pPr indent="-330200" lvl="0" marL="914400" rtl="0" algn="l">
              <a:lnSpc>
                <a:spcPct val="100000"/>
              </a:lnSpc>
              <a:spcBef>
                <a:spcPts val="1000"/>
              </a:spcBef>
              <a:spcAft>
                <a:spcPts val="0"/>
              </a:spcAft>
              <a:buClr>
                <a:schemeClr val="lt1"/>
              </a:buClr>
              <a:buSzPts val="1600"/>
              <a:buFont typeface="Roboto"/>
              <a:buChar char="●"/>
            </a:pPr>
            <a:r>
              <a:rPr lang="en" sz="1600">
                <a:solidFill>
                  <a:schemeClr val="lt1"/>
                </a:solidFill>
                <a:latin typeface="Roboto"/>
                <a:ea typeface="Roboto"/>
                <a:cs typeface="Roboto"/>
                <a:sym typeface="Roboto"/>
              </a:rPr>
              <a:t>Business Skills</a:t>
            </a:r>
            <a:endParaRPr sz="1600">
              <a:solidFill>
                <a:schemeClr val="lt1"/>
              </a:solidFill>
              <a:latin typeface="Roboto"/>
              <a:ea typeface="Roboto"/>
              <a:cs typeface="Roboto"/>
              <a:sym typeface="Roboto"/>
            </a:endParaRPr>
          </a:p>
          <a:p>
            <a:pPr indent="-330200" lvl="0" marL="914400" rtl="0" algn="l">
              <a:lnSpc>
                <a:spcPct val="100000"/>
              </a:lnSpc>
              <a:spcBef>
                <a:spcPts val="1000"/>
              </a:spcBef>
              <a:spcAft>
                <a:spcPts val="0"/>
              </a:spcAft>
              <a:buClr>
                <a:schemeClr val="lt1"/>
              </a:buClr>
              <a:buSzPts val="1600"/>
              <a:buFont typeface="Roboto"/>
              <a:buChar char="●"/>
            </a:pPr>
            <a:r>
              <a:rPr lang="en" sz="1600">
                <a:solidFill>
                  <a:schemeClr val="lt1"/>
                </a:solidFill>
                <a:latin typeface="Roboto"/>
                <a:ea typeface="Roboto"/>
                <a:cs typeface="Roboto"/>
                <a:sym typeface="Roboto"/>
              </a:rPr>
              <a:t>Professional Skills</a:t>
            </a:r>
            <a:endParaRPr sz="1600">
              <a:solidFill>
                <a:schemeClr val="lt1"/>
              </a:solidFill>
              <a:latin typeface="Roboto"/>
              <a:ea typeface="Roboto"/>
              <a:cs typeface="Roboto"/>
              <a:sym typeface="Roboto"/>
            </a:endParaRPr>
          </a:p>
          <a:p>
            <a:pPr indent="-330200" lvl="0" marL="914400" rtl="0" algn="l">
              <a:lnSpc>
                <a:spcPct val="100000"/>
              </a:lnSpc>
              <a:spcBef>
                <a:spcPts val="1000"/>
              </a:spcBef>
              <a:spcAft>
                <a:spcPts val="0"/>
              </a:spcAft>
              <a:buClr>
                <a:schemeClr val="lt1"/>
              </a:buClr>
              <a:buSzPts val="1600"/>
              <a:buFont typeface="Roboto"/>
              <a:buChar char="●"/>
            </a:pPr>
            <a:r>
              <a:rPr lang="en" sz="1600">
                <a:solidFill>
                  <a:schemeClr val="lt1"/>
                </a:solidFill>
                <a:latin typeface="Roboto"/>
                <a:ea typeface="Roboto"/>
                <a:cs typeface="Roboto"/>
                <a:sym typeface="Roboto"/>
              </a:rPr>
              <a:t>Technical Skills</a:t>
            </a:r>
            <a:endParaRPr sz="1600">
              <a:solidFill>
                <a:schemeClr val="lt1"/>
              </a:solidFill>
              <a:latin typeface="Roboto"/>
              <a:ea typeface="Roboto"/>
              <a:cs typeface="Roboto"/>
              <a:sym typeface="Roboto"/>
            </a:endParaRPr>
          </a:p>
          <a:p>
            <a:pPr indent="0" lvl="0" marL="0" rtl="0" algn="l">
              <a:lnSpc>
                <a:spcPct val="100000"/>
              </a:lnSpc>
              <a:spcBef>
                <a:spcPts val="1000"/>
              </a:spcBef>
              <a:spcAft>
                <a:spcPts val="0"/>
              </a:spcAft>
              <a:buClr>
                <a:srgbClr val="000000"/>
              </a:buClr>
              <a:buSzPts val="1100"/>
              <a:buFont typeface="Arial"/>
              <a:buNone/>
            </a:pPr>
            <a:r>
              <a:t/>
            </a:r>
            <a:endParaRPr b="1" i="1" sz="1000">
              <a:solidFill>
                <a:srgbClr val="FFFFFF"/>
              </a:solidFill>
            </a:endParaRPr>
          </a:p>
          <a:p>
            <a:pPr indent="0" lvl="0" marL="0" rtl="0" algn="l">
              <a:lnSpc>
                <a:spcPct val="100000"/>
              </a:lnSpc>
              <a:spcBef>
                <a:spcPts val="0"/>
              </a:spcBef>
              <a:spcAft>
                <a:spcPts val="0"/>
              </a:spcAft>
              <a:buClr>
                <a:srgbClr val="000000"/>
              </a:buClr>
              <a:buSzPts val="1100"/>
              <a:buFont typeface="Arial"/>
              <a:buNone/>
            </a:pPr>
            <a:r>
              <a:t/>
            </a:r>
            <a:endParaRPr sz="1400">
              <a:solidFill>
                <a:srgbClr val="000000"/>
              </a:solidFill>
            </a:endParaRPr>
          </a:p>
          <a:p>
            <a:pPr indent="0" lvl="0" marL="0" rtl="0" algn="l">
              <a:lnSpc>
                <a:spcPct val="115000"/>
              </a:lnSpc>
              <a:spcBef>
                <a:spcPts val="0"/>
              </a:spcBef>
              <a:spcAft>
                <a:spcPts val="0"/>
              </a:spcAft>
              <a:buClr>
                <a:schemeClr val="dk1"/>
              </a:buClr>
              <a:buSzPts val="1100"/>
              <a:buFont typeface="Arial"/>
              <a:buNone/>
            </a:pPr>
            <a:r>
              <a:t/>
            </a:r>
            <a:endParaRPr sz="2000">
              <a:solidFill>
                <a:schemeClr val="lt1"/>
              </a:solidFill>
              <a:latin typeface="Roboto"/>
              <a:ea typeface="Roboto"/>
              <a:cs typeface="Roboto"/>
              <a:sym typeface="Roboto"/>
            </a:endParaRPr>
          </a:p>
          <a:p>
            <a:pPr indent="114300" lvl="0" marL="0" rtl="0" algn="l">
              <a:lnSpc>
                <a:spcPct val="150000"/>
              </a:lnSpc>
              <a:spcBef>
                <a:spcPts val="1600"/>
              </a:spcBef>
              <a:spcAft>
                <a:spcPts val="0"/>
              </a:spcAft>
              <a:buClr>
                <a:srgbClr val="FFFFFF"/>
              </a:buClr>
              <a:buSzPts val="1800"/>
              <a:buFont typeface="Arial"/>
              <a:buNone/>
            </a:pPr>
            <a:r>
              <a:t/>
            </a:r>
            <a:endParaRPr/>
          </a:p>
        </p:txBody>
      </p:sp>
      <p:sp>
        <p:nvSpPr>
          <p:cNvPr id="247" name="Google Shape;247;p9"/>
          <p:cNvSpPr txBox="1"/>
          <p:nvPr/>
        </p:nvSpPr>
        <p:spPr>
          <a:xfrm>
            <a:off x="7984775" y="4510850"/>
            <a:ext cx="960600" cy="5355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[7]</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0"/>
          <p:cNvSpPr txBox="1"/>
          <p:nvPr>
            <p:ph type="title"/>
          </p:nvPr>
        </p:nvSpPr>
        <p:spPr>
          <a:xfrm>
            <a:off x="159300" y="85675"/>
            <a:ext cx="88323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Holistic Rubric Method: Comprehensiveness</a:t>
            </a:r>
            <a:endParaRPr baseline="30000">
              <a:solidFill>
                <a:schemeClr val="lt1"/>
              </a:solidFill>
              <a:latin typeface="Merriweather"/>
              <a:ea typeface="Merriweather"/>
              <a:cs typeface="Merriweather"/>
              <a:sym typeface="Merriweather"/>
            </a:endParaRPr>
          </a:p>
        </p:txBody>
      </p:sp>
      <p:sp>
        <p:nvSpPr>
          <p:cNvPr id="253" name="Google Shape;253;p10"/>
          <p:cNvSpPr txBox="1"/>
          <p:nvPr>
            <p:ph idx="1" type="body"/>
          </p:nvPr>
        </p:nvSpPr>
        <p:spPr>
          <a:xfrm>
            <a:off x="159300" y="966000"/>
            <a:ext cx="8919300" cy="3546900"/>
          </a:xfrm>
          <a:prstGeom prst="rect">
            <a:avLst/>
          </a:prstGeom>
          <a:noFill/>
          <a:ln>
            <a:noFill/>
          </a:ln>
        </p:spPr>
        <p:txBody>
          <a:bodyPr anchorCtr="0" anchor="t" bIns="91400" lIns="91400" spcFirstLastPara="1" rIns="91400" wrap="square" tIns="91400">
            <a:noAutofit/>
          </a:bodyPr>
          <a:lstStyle/>
          <a:p>
            <a:pPr indent="-342900" lvl="0" marL="914400" rtl="0" algn="l">
              <a:lnSpc>
                <a:spcPct val="100000"/>
              </a:lnSpc>
              <a:spcBef>
                <a:spcPts val="0"/>
              </a:spcBef>
              <a:spcAft>
                <a:spcPts val="0"/>
              </a:spcAft>
              <a:buClr>
                <a:schemeClr val="lt1"/>
              </a:buClr>
              <a:buSzPts val="1800"/>
              <a:buFont typeface="Roboto"/>
              <a:buChar char="●"/>
            </a:pPr>
            <a:r>
              <a:rPr lang="en" sz="2400">
                <a:solidFill>
                  <a:schemeClr val="lt1"/>
                </a:solidFill>
                <a:latin typeface="Roboto"/>
                <a:ea typeface="Roboto"/>
                <a:cs typeface="Roboto"/>
                <a:sym typeface="Roboto"/>
              </a:rPr>
              <a:t>Maps that contained:</a:t>
            </a:r>
            <a:endParaRPr sz="2400">
              <a:solidFill>
                <a:schemeClr val="lt1"/>
              </a:solidFill>
              <a:latin typeface="Roboto"/>
              <a:ea typeface="Roboto"/>
              <a:cs typeface="Roboto"/>
              <a:sym typeface="Roboto"/>
            </a:endParaRPr>
          </a:p>
          <a:p>
            <a:pPr indent="-342900" lvl="1" marL="1371600" rtl="0" algn="l">
              <a:lnSpc>
                <a:spcPct val="100000"/>
              </a:lnSpc>
              <a:spcBef>
                <a:spcPts val="1000"/>
              </a:spcBef>
              <a:spcAft>
                <a:spcPts val="0"/>
              </a:spcAft>
              <a:buClr>
                <a:schemeClr val="lt1"/>
              </a:buClr>
              <a:buSzPts val="1800"/>
              <a:buFont typeface="Roboto"/>
              <a:buChar char="○"/>
            </a:pPr>
            <a:r>
              <a:rPr lang="en">
                <a:solidFill>
                  <a:schemeClr val="lt1"/>
                </a:solidFill>
                <a:latin typeface="Roboto"/>
                <a:ea typeface="Roboto"/>
                <a:cs typeface="Roboto"/>
                <a:sym typeface="Roboto"/>
              </a:rPr>
              <a:t>2 of the 9 categories would score a 1</a:t>
            </a:r>
            <a:endParaRPr>
              <a:solidFill>
                <a:schemeClr val="lt1"/>
              </a:solidFill>
              <a:latin typeface="Roboto"/>
              <a:ea typeface="Roboto"/>
              <a:cs typeface="Roboto"/>
              <a:sym typeface="Roboto"/>
            </a:endParaRPr>
          </a:p>
          <a:p>
            <a:pPr indent="-342900" lvl="1" marL="1371600" rtl="0" algn="l">
              <a:lnSpc>
                <a:spcPct val="100000"/>
              </a:lnSpc>
              <a:spcBef>
                <a:spcPts val="1000"/>
              </a:spcBef>
              <a:spcAft>
                <a:spcPts val="0"/>
              </a:spcAft>
              <a:buClr>
                <a:schemeClr val="lt1"/>
              </a:buClr>
              <a:buSzPts val="1800"/>
              <a:buFont typeface="Roboto"/>
              <a:buChar char="○"/>
            </a:pPr>
            <a:r>
              <a:rPr lang="en">
                <a:solidFill>
                  <a:schemeClr val="lt1"/>
                </a:solidFill>
                <a:latin typeface="Roboto"/>
                <a:ea typeface="Roboto"/>
                <a:cs typeface="Roboto"/>
                <a:sym typeface="Roboto"/>
              </a:rPr>
              <a:t>3 or 4 of the 9 categories would score a 1.5</a:t>
            </a:r>
            <a:endParaRPr>
              <a:solidFill>
                <a:schemeClr val="lt1"/>
              </a:solidFill>
              <a:latin typeface="Roboto"/>
              <a:ea typeface="Roboto"/>
              <a:cs typeface="Roboto"/>
              <a:sym typeface="Roboto"/>
            </a:endParaRPr>
          </a:p>
          <a:p>
            <a:pPr indent="-342900" lvl="1" marL="1371600" rtl="0" algn="l">
              <a:lnSpc>
                <a:spcPct val="100000"/>
              </a:lnSpc>
              <a:spcBef>
                <a:spcPts val="1000"/>
              </a:spcBef>
              <a:spcAft>
                <a:spcPts val="0"/>
              </a:spcAft>
              <a:buClr>
                <a:schemeClr val="lt1"/>
              </a:buClr>
              <a:buSzPts val="1800"/>
              <a:buFont typeface="Roboto"/>
              <a:buChar char="○"/>
            </a:pPr>
            <a:r>
              <a:rPr lang="en">
                <a:solidFill>
                  <a:schemeClr val="lt1"/>
                </a:solidFill>
                <a:latin typeface="Roboto"/>
                <a:ea typeface="Roboto"/>
                <a:cs typeface="Roboto"/>
                <a:sym typeface="Roboto"/>
              </a:rPr>
              <a:t>5 or 6 of the 9 categories would score a 2</a:t>
            </a:r>
            <a:endParaRPr>
              <a:solidFill>
                <a:schemeClr val="lt1"/>
              </a:solidFill>
              <a:latin typeface="Roboto"/>
              <a:ea typeface="Roboto"/>
              <a:cs typeface="Roboto"/>
              <a:sym typeface="Roboto"/>
            </a:endParaRPr>
          </a:p>
          <a:p>
            <a:pPr indent="-342900" lvl="1" marL="1371600" rtl="0" algn="l">
              <a:lnSpc>
                <a:spcPct val="100000"/>
              </a:lnSpc>
              <a:spcBef>
                <a:spcPts val="1000"/>
              </a:spcBef>
              <a:spcAft>
                <a:spcPts val="0"/>
              </a:spcAft>
              <a:buClr>
                <a:schemeClr val="lt1"/>
              </a:buClr>
              <a:buSzPts val="1800"/>
              <a:buFont typeface="Roboto"/>
              <a:buChar char="○"/>
            </a:pPr>
            <a:r>
              <a:rPr lang="en">
                <a:solidFill>
                  <a:schemeClr val="lt1"/>
                </a:solidFill>
                <a:latin typeface="Roboto"/>
                <a:ea typeface="Roboto"/>
                <a:cs typeface="Roboto"/>
                <a:sym typeface="Roboto"/>
              </a:rPr>
              <a:t>7 or 8 of the 9 categories would score a 2.5</a:t>
            </a:r>
            <a:endParaRPr>
              <a:solidFill>
                <a:schemeClr val="lt1"/>
              </a:solidFill>
              <a:latin typeface="Roboto"/>
              <a:ea typeface="Roboto"/>
              <a:cs typeface="Roboto"/>
              <a:sym typeface="Roboto"/>
            </a:endParaRPr>
          </a:p>
          <a:p>
            <a:pPr indent="-342900" lvl="1" marL="1371600" rtl="0" algn="l">
              <a:lnSpc>
                <a:spcPct val="100000"/>
              </a:lnSpc>
              <a:spcBef>
                <a:spcPts val="1000"/>
              </a:spcBef>
              <a:spcAft>
                <a:spcPts val="0"/>
              </a:spcAft>
              <a:buClr>
                <a:schemeClr val="lt1"/>
              </a:buClr>
              <a:buSzPts val="1800"/>
              <a:buFont typeface="Roboto"/>
              <a:buChar char="○"/>
            </a:pPr>
            <a:r>
              <a:rPr lang="en">
                <a:solidFill>
                  <a:schemeClr val="lt1"/>
                </a:solidFill>
                <a:latin typeface="Roboto"/>
                <a:ea typeface="Roboto"/>
                <a:cs typeface="Roboto"/>
                <a:sym typeface="Roboto"/>
              </a:rPr>
              <a:t>all 9 categories would score a 3</a:t>
            </a:r>
            <a:endParaRPr>
              <a:solidFill>
                <a:schemeClr val="lt1"/>
              </a:solidFill>
              <a:latin typeface="Roboto"/>
              <a:ea typeface="Roboto"/>
              <a:cs typeface="Roboto"/>
              <a:sym typeface="Roboto"/>
            </a:endParaRPr>
          </a:p>
          <a:p>
            <a:pPr indent="-381000" lvl="0" marL="914400" rtl="0" algn="l">
              <a:lnSpc>
                <a:spcPct val="100000"/>
              </a:lnSpc>
              <a:spcBef>
                <a:spcPts val="1000"/>
              </a:spcBef>
              <a:spcAft>
                <a:spcPts val="1000"/>
              </a:spcAft>
              <a:buClr>
                <a:schemeClr val="lt1"/>
              </a:buClr>
              <a:buSzPts val="2400"/>
              <a:buFont typeface="Roboto"/>
              <a:buChar char="●"/>
            </a:pPr>
            <a:r>
              <a:rPr lang="en" sz="2400">
                <a:solidFill>
                  <a:schemeClr val="lt1"/>
                </a:solidFill>
                <a:latin typeface="Roboto"/>
                <a:ea typeface="Roboto"/>
                <a:cs typeface="Roboto"/>
                <a:sym typeface="Roboto"/>
              </a:rPr>
              <a:t>Raters should reference adjacent branches if there was uncertainty about which category the term best fits </a:t>
            </a:r>
            <a:endParaRPr/>
          </a:p>
        </p:txBody>
      </p:sp>
      <p:sp>
        <p:nvSpPr>
          <p:cNvPr id="254" name="Google Shape;254;p10"/>
          <p:cNvSpPr txBox="1"/>
          <p:nvPr/>
        </p:nvSpPr>
        <p:spPr>
          <a:xfrm>
            <a:off x="7984775" y="4510850"/>
            <a:ext cx="960600" cy="5355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[7]</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1"/>
          <p:cNvSpPr txBox="1"/>
          <p:nvPr>
            <p:ph type="title"/>
          </p:nvPr>
        </p:nvSpPr>
        <p:spPr>
          <a:xfrm>
            <a:off x="156274" y="112000"/>
            <a:ext cx="85206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rPr>
              <a:t>Example: Holistic</a:t>
            </a:r>
            <a:endParaRPr>
              <a:solidFill>
                <a:schemeClr val="lt1"/>
              </a:solidFill>
            </a:endParaRPr>
          </a:p>
        </p:txBody>
      </p:sp>
      <p:sp>
        <p:nvSpPr>
          <p:cNvPr id="260" name="Google Shape;260;p11"/>
          <p:cNvSpPr txBox="1"/>
          <p:nvPr>
            <p:ph idx="1" type="body"/>
          </p:nvPr>
        </p:nvSpPr>
        <p:spPr>
          <a:xfrm>
            <a:off x="597750" y="3344400"/>
            <a:ext cx="7948500" cy="1799100"/>
          </a:xfrm>
          <a:prstGeom prst="rect">
            <a:avLst/>
          </a:prstGeom>
          <a:noFill/>
          <a:ln>
            <a:noFill/>
          </a:ln>
        </p:spPr>
        <p:txBody>
          <a:bodyPr anchorCtr="0" anchor="t" bIns="91400" lIns="91400" spcFirstLastPara="1" rIns="91400" wrap="square" tIns="91400">
            <a:noAutofit/>
          </a:bodyPr>
          <a:lstStyle/>
          <a:p>
            <a:pPr indent="0" lvl="0" marL="0" rtl="0" algn="l">
              <a:lnSpc>
                <a:spcPct val="115000"/>
              </a:lnSpc>
              <a:spcBef>
                <a:spcPts val="0"/>
              </a:spcBef>
              <a:spcAft>
                <a:spcPts val="0"/>
              </a:spcAft>
              <a:buSzPts val="1800"/>
              <a:buNone/>
            </a:pPr>
            <a:r>
              <a:rPr lang="en" sz="2400">
                <a:solidFill>
                  <a:schemeClr val="lt1"/>
                </a:solidFill>
              </a:rPr>
              <a:t>Comprehensiveness =  </a:t>
            </a:r>
            <a:endParaRPr sz="2400">
              <a:solidFill>
                <a:schemeClr val="lt1"/>
              </a:solidFill>
            </a:endParaRPr>
          </a:p>
          <a:p>
            <a:pPr indent="0" lvl="0" marL="0" rtl="0" algn="l">
              <a:lnSpc>
                <a:spcPct val="115000"/>
              </a:lnSpc>
              <a:spcBef>
                <a:spcPts val="0"/>
              </a:spcBef>
              <a:spcAft>
                <a:spcPts val="0"/>
              </a:spcAft>
              <a:buSzPts val="1800"/>
              <a:buNone/>
            </a:pPr>
            <a:r>
              <a:rPr lang="en" sz="2400">
                <a:solidFill>
                  <a:schemeClr val="lt1"/>
                </a:solidFill>
              </a:rPr>
              <a:t>Organization = </a:t>
            </a:r>
            <a:endParaRPr sz="2400">
              <a:solidFill>
                <a:schemeClr val="lt1"/>
              </a:solidFill>
            </a:endParaRPr>
          </a:p>
          <a:p>
            <a:pPr indent="0" lvl="0" marL="0" rtl="0" algn="l">
              <a:lnSpc>
                <a:spcPct val="115000"/>
              </a:lnSpc>
              <a:spcBef>
                <a:spcPts val="0"/>
              </a:spcBef>
              <a:spcAft>
                <a:spcPts val="0"/>
              </a:spcAft>
              <a:buSzPts val="1800"/>
              <a:buNone/>
            </a:pPr>
            <a:r>
              <a:rPr lang="en" sz="2400">
                <a:solidFill>
                  <a:schemeClr val="lt1"/>
                </a:solidFill>
              </a:rPr>
              <a:t>Correctness = </a:t>
            </a:r>
            <a:endParaRPr sz="2400">
              <a:solidFill>
                <a:schemeClr val="lt1"/>
              </a:solidFill>
            </a:endParaRPr>
          </a:p>
          <a:p>
            <a:pPr indent="0" lvl="0" marL="0" rtl="0" algn="l">
              <a:lnSpc>
                <a:spcPct val="115000"/>
              </a:lnSpc>
              <a:spcBef>
                <a:spcPts val="0"/>
              </a:spcBef>
              <a:spcAft>
                <a:spcPts val="0"/>
              </a:spcAft>
              <a:buSzPts val="1800"/>
              <a:buNone/>
            </a:pPr>
            <a:r>
              <a:rPr lang="en" sz="2400">
                <a:solidFill>
                  <a:schemeClr val="lt1"/>
                </a:solidFill>
              </a:rPr>
              <a:t>Tot = </a:t>
            </a:r>
            <a:endParaRPr sz="2400"/>
          </a:p>
        </p:txBody>
      </p:sp>
      <p:pic>
        <p:nvPicPr>
          <p:cNvPr id="261" name="Google Shape;261;p11"/>
          <p:cNvPicPr preferRelativeResize="0"/>
          <p:nvPr/>
        </p:nvPicPr>
        <p:blipFill rotWithShape="1">
          <a:blip r:embed="rId3">
            <a:alphaModFix/>
          </a:blip>
          <a:srcRect b="0" l="0" r="0" t="0"/>
          <a:stretch/>
        </p:blipFill>
        <p:spPr>
          <a:xfrm>
            <a:off x="1835375" y="579100"/>
            <a:ext cx="6212399" cy="28400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2"/>
          <p:cNvSpPr txBox="1"/>
          <p:nvPr>
            <p:ph idx="1" type="body"/>
          </p:nvPr>
        </p:nvSpPr>
        <p:spPr>
          <a:xfrm>
            <a:off x="-81425" y="539975"/>
            <a:ext cx="4914000" cy="4555800"/>
          </a:xfrm>
          <a:prstGeom prst="rect">
            <a:avLst/>
          </a:prstGeom>
          <a:noFill/>
          <a:ln>
            <a:noFill/>
          </a:ln>
        </p:spPr>
        <p:txBody>
          <a:bodyPr anchorCtr="0" anchor="t" bIns="91400" lIns="91400" spcFirstLastPara="1" rIns="91400" wrap="square" tIns="91400">
            <a:noAutofit/>
          </a:bodyPr>
          <a:lstStyle/>
          <a:p>
            <a:pPr indent="-368300" lvl="0" marL="457200" marR="0" rtl="0" algn="l">
              <a:lnSpc>
                <a:spcPct val="100000"/>
              </a:lnSpc>
              <a:spcBef>
                <a:spcPts val="0"/>
              </a:spcBef>
              <a:spcAft>
                <a:spcPts val="0"/>
              </a:spcAft>
              <a:buClr>
                <a:schemeClr val="lt1"/>
              </a:buClr>
              <a:buSzPts val="2200"/>
              <a:buFont typeface="Roboto"/>
              <a:buChar char="●"/>
            </a:pPr>
            <a:r>
              <a:rPr lang="en" sz="2200">
                <a:solidFill>
                  <a:schemeClr val="lt1"/>
                </a:solidFill>
                <a:latin typeface="Roboto"/>
                <a:ea typeface="Roboto"/>
                <a:cs typeface="Roboto"/>
                <a:sym typeface="Roboto"/>
              </a:rPr>
              <a:t>This map contains terms from the following categories:</a:t>
            </a:r>
            <a:endParaRPr sz="2200">
              <a:solidFill>
                <a:schemeClr val="lt1"/>
              </a:solidFill>
              <a:latin typeface="Roboto"/>
              <a:ea typeface="Roboto"/>
              <a:cs typeface="Roboto"/>
              <a:sym typeface="Roboto"/>
            </a:endParaRPr>
          </a:p>
          <a:p>
            <a:pPr indent="-342900" lvl="1" marL="914400" rtl="0" algn="l">
              <a:lnSpc>
                <a:spcPct val="115000"/>
              </a:lnSpc>
              <a:spcBef>
                <a:spcPts val="1000"/>
              </a:spcBef>
              <a:spcAft>
                <a:spcPts val="0"/>
              </a:spcAft>
              <a:buClr>
                <a:schemeClr val="lt1"/>
              </a:buClr>
              <a:buSzPts val="1800"/>
              <a:buFont typeface="Roboto"/>
              <a:buChar char="○"/>
            </a:pPr>
            <a:r>
              <a:rPr lang="en">
                <a:solidFill>
                  <a:schemeClr val="lt1"/>
                </a:solidFill>
                <a:latin typeface="Roboto"/>
                <a:ea typeface="Roboto"/>
                <a:cs typeface="Roboto"/>
                <a:sym typeface="Roboto"/>
              </a:rPr>
              <a:t>Innovation/Creativity (i.e. innovation)</a:t>
            </a:r>
            <a:endParaRPr>
              <a:solidFill>
                <a:schemeClr val="lt1"/>
              </a:solidFill>
              <a:latin typeface="Roboto"/>
              <a:ea typeface="Roboto"/>
              <a:cs typeface="Roboto"/>
              <a:sym typeface="Roboto"/>
            </a:endParaRPr>
          </a:p>
          <a:p>
            <a:pPr indent="-342900" lvl="1" marL="914400" rtl="0" algn="l">
              <a:lnSpc>
                <a:spcPct val="115000"/>
              </a:lnSpc>
              <a:spcBef>
                <a:spcPts val="0"/>
              </a:spcBef>
              <a:spcAft>
                <a:spcPts val="0"/>
              </a:spcAft>
              <a:buClr>
                <a:schemeClr val="lt1"/>
              </a:buClr>
              <a:buSzPts val="1800"/>
              <a:buFont typeface="Roboto"/>
              <a:buChar char="○"/>
            </a:pPr>
            <a:r>
              <a:rPr lang="en">
                <a:solidFill>
                  <a:schemeClr val="lt1"/>
                </a:solidFill>
                <a:latin typeface="Roboto"/>
                <a:ea typeface="Roboto"/>
                <a:cs typeface="Roboto"/>
                <a:sym typeface="Roboto"/>
              </a:rPr>
              <a:t>Product Development (i.e. manufacturing, prototype)</a:t>
            </a:r>
            <a:endParaRPr>
              <a:solidFill>
                <a:schemeClr val="lt1"/>
              </a:solidFill>
              <a:latin typeface="Roboto"/>
              <a:ea typeface="Roboto"/>
              <a:cs typeface="Roboto"/>
              <a:sym typeface="Roboto"/>
            </a:endParaRPr>
          </a:p>
          <a:p>
            <a:pPr indent="-342900" lvl="1" marL="914400" rtl="0" algn="l">
              <a:lnSpc>
                <a:spcPct val="115000"/>
              </a:lnSpc>
              <a:spcBef>
                <a:spcPts val="0"/>
              </a:spcBef>
              <a:spcAft>
                <a:spcPts val="0"/>
              </a:spcAft>
              <a:buClr>
                <a:schemeClr val="lt1"/>
              </a:buClr>
              <a:buSzPts val="1800"/>
              <a:buFont typeface="Roboto"/>
              <a:buChar char="○"/>
            </a:pPr>
            <a:r>
              <a:rPr lang="en">
                <a:solidFill>
                  <a:schemeClr val="lt1"/>
                </a:solidFill>
                <a:latin typeface="Roboto"/>
                <a:ea typeface="Roboto"/>
                <a:cs typeface="Roboto"/>
                <a:sym typeface="Roboto"/>
              </a:rPr>
              <a:t>Resources needed (i.e. time)</a:t>
            </a:r>
            <a:endParaRPr>
              <a:solidFill>
                <a:schemeClr val="lt1"/>
              </a:solidFill>
              <a:latin typeface="Roboto"/>
              <a:ea typeface="Roboto"/>
              <a:cs typeface="Roboto"/>
              <a:sym typeface="Roboto"/>
            </a:endParaRPr>
          </a:p>
          <a:p>
            <a:pPr indent="-342900" lvl="1" marL="914400" rtl="0" algn="l">
              <a:lnSpc>
                <a:spcPct val="115000"/>
              </a:lnSpc>
              <a:spcBef>
                <a:spcPts val="0"/>
              </a:spcBef>
              <a:spcAft>
                <a:spcPts val="0"/>
              </a:spcAft>
              <a:buClr>
                <a:schemeClr val="lt1"/>
              </a:buClr>
              <a:buSzPts val="1800"/>
              <a:buFont typeface="Roboto"/>
              <a:buChar char="○"/>
            </a:pPr>
            <a:r>
              <a:rPr lang="en">
                <a:solidFill>
                  <a:schemeClr val="lt1"/>
                </a:solidFill>
                <a:latin typeface="Roboto"/>
                <a:ea typeface="Roboto"/>
                <a:cs typeface="Roboto"/>
                <a:sym typeface="Roboto"/>
              </a:rPr>
              <a:t>Customer and/or Stakeholders (i.e. supporters) </a:t>
            </a:r>
            <a:endParaRPr>
              <a:solidFill>
                <a:schemeClr val="lt1"/>
              </a:solidFill>
              <a:latin typeface="Roboto"/>
              <a:ea typeface="Roboto"/>
              <a:cs typeface="Roboto"/>
              <a:sym typeface="Roboto"/>
            </a:endParaRPr>
          </a:p>
          <a:p>
            <a:pPr indent="-342900" lvl="1" marL="914400" rtl="0" algn="l">
              <a:lnSpc>
                <a:spcPct val="115000"/>
              </a:lnSpc>
              <a:spcBef>
                <a:spcPts val="0"/>
              </a:spcBef>
              <a:spcAft>
                <a:spcPts val="0"/>
              </a:spcAft>
              <a:buClr>
                <a:schemeClr val="lt1"/>
              </a:buClr>
              <a:buSzPts val="1800"/>
              <a:buFont typeface="Roboto"/>
              <a:buChar char="○"/>
            </a:pPr>
            <a:r>
              <a:rPr lang="en">
                <a:solidFill>
                  <a:schemeClr val="lt1"/>
                </a:solidFill>
                <a:latin typeface="Roboto"/>
                <a:ea typeface="Roboto"/>
                <a:cs typeface="Roboto"/>
                <a:sym typeface="Roboto"/>
              </a:rPr>
              <a:t>Business Knowledge and Skills (i.e. cost efficiency)</a:t>
            </a:r>
            <a:endParaRPr>
              <a:solidFill>
                <a:schemeClr val="lt1"/>
              </a:solidFill>
              <a:latin typeface="Roboto"/>
              <a:ea typeface="Roboto"/>
              <a:cs typeface="Roboto"/>
              <a:sym typeface="Roboto"/>
            </a:endParaRPr>
          </a:p>
          <a:p>
            <a:pPr indent="-342900" lvl="1" marL="914400" rtl="0" algn="l">
              <a:lnSpc>
                <a:spcPct val="115000"/>
              </a:lnSpc>
              <a:spcBef>
                <a:spcPts val="0"/>
              </a:spcBef>
              <a:spcAft>
                <a:spcPts val="0"/>
              </a:spcAft>
              <a:buClr>
                <a:schemeClr val="lt1"/>
              </a:buClr>
              <a:buSzPts val="1800"/>
              <a:buFont typeface="Roboto"/>
              <a:buChar char="○"/>
            </a:pPr>
            <a:r>
              <a:rPr lang="en">
                <a:solidFill>
                  <a:schemeClr val="lt1"/>
                </a:solidFill>
                <a:latin typeface="Roboto"/>
                <a:ea typeface="Roboto"/>
                <a:cs typeface="Roboto"/>
                <a:sym typeface="Roboto"/>
              </a:rPr>
              <a:t>Professional Knowledge and Skills (i.e. professionalism)</a:t>
            </a:r>
            <a:endParaRPr>
              <a:solidFill>
                <a:schemeClr val="lt1"/>
              </a:solidFill>
              <a:latin typeface="Roboto"/>
              <a:ea typeface="Roboto"/>
              <a:cs typeface="Roboto"/>
              <a:sym typeface="Roboto"/>
            </a:endParaRPr>
          </a:p>
          <a:p>
            <a:pPr indent="-342900" lvl="1" marL="914400" rtl="0" algn="l">
              <a:lnSpc>
                <a:spcPct val="115000"/>
              </a:lnSpc>
              <a:spcBef>
                <a:spcPts val="0"/>
              </a:spcBef>
              <a:spcAft>
                <a:spcPts val="0"/>
              </a:spcAft>
              <a:buClr>
                <a:schemeClr val="lt1"/>
              </a:buClr>
              <a:buSzPts val="1800"/>
              <a:buFont typeface="Roboto"/>
              <a:buChar char="○"/>
            </a:pPr>
            <a:r>
              <a:rPr lang="en">
                <a:solidFill>
                  <a:schemeClr val="lt1"/>
                </a:solidFill>
                <a:latin typeface="Roboto"/>
                <a:ea typeface="Roboto"/>
                <a:cs typeface="Roboto"/>
                <a:sym typeface="Roboto"/>
              </a:rPr>
              <a:t>Technical Knowledge and Skills (i.e. math/science, writing/reading).</a:t>
            </a:r>
            <a:endParaRPr>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2000">
              <a:solidFill>
                <a:schemeClr val="lt1"/>
              </a:solidFill>
              <a:latin typeface="Roboto"/>
              <a:ea typeface="Roboto"/>
              <a:cs typeface="Roboto"/>
              <a:sym typeface="Roboto"/>
            </a:endParaRPr>
          </a:p>
          <a:p>
            <a:pPr indent="114300" lvl="0" marL="0" rtl="0" algn="l">
              <a:lnSpc>
                <a:spcPct val="150000"/>
              </a:lnSpc>
              <a:spcBef>
                <a:spcPts val="1600"/>
              </a:spcBef>
              <a:spcAft>
                <a:spcPts val="0"/>
              </a:spcAft>
              <a:buClr>
                <a:srgbClr val="FFFFFF"/>
              </a:buClr>
              <a:buSzPts val="1800"/>
              <a:buFont typeface="Arial"/>
              <a:buNone/>
            </a:pPr>
            <a:r>
              <a:t/>
            </a:r>
            <a:endParaRPr/>
          </a:p>
        </p:txBody>
      </p:sp>
      <p:pic>
        <p:nvPicPr>
          <p:cNvPr id="267" name="Google Shape;267;p12"/>
          <p:cNvPicPr preferRelativeResize="0"/>
          <p:nvPr/>
        </p:nvPicPr>
        <p:blipFill rotWithShape="1">
          <a:blip r:embed="rId3">
            <a:alphaModFix/>
          </a:blip>
          <a:srcRect b="0" l="0" r="0" t="0"/>
          <a:stretch/>
        </p:blipFill>
        <p:spPr>
          <a:xfrm>
            <a:off x="4742925" y="717875"/>
            <a:ext cx="4364075" cy="2506550"/>
          </a:xfrm>
          <a:prstGeom prst="rect">
            <a:avLst/>
          </a:prstGeom>
          <a:noFill/>
          <a:ln>
            <a:noFill/>
          </a:ln>
        </p:spPr>
      </p:pic>
      <p:sp>
        <p:nvSpPr>
          <p:cNvPr id="268" name="Google Shape;268;p12"/>
          <p:cNvSpPr txBox="1"/>
          <p:nvPr/>
        </p:nvSpPr>
        <p:spPr>
          <a:xfrm>
            <a:off x="5084300" y="3485750"/>
            <a:ext cx="3507900" cy="15444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0000"/>
              </a:lnSpc>
              <a:spcBef>
                <a:spcPts val="0"/>
              </a:spcBef>
              <a:spcAft>
                <a:spcPts val="0"/>
              </a:spcAft>
              <a:buClr>
                <a:schemeClr val="lt1"/>
              </a:buClr>
              <a:buSzPts val="2200"/>
              <a:buFont typeface="Roboto"/>
              <a:buChar char="●"/>
            </a:pPr>
            <a:r>
              <a:rPr b="0" i="0" lang="en" sz="2200" u="none" cap="none" strike="noStrike">
                <a:solidFill>
                  <a:schemeClr val="lt1"/>
                </a:solidFill>
                <a:latin typeface="Roboto"/>
                <a:ea typeface="Roboto"/>
                <a:cs typeface="Roboto"/>
                <a:sym typeface="Roboto"/>
              </a:rPr>
              <a:t>Total categories = 7; Comprehensiveness score = 2.5</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10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12"/>
          <p:cNvSpPr txBox="1"/>
          <p:nvPr>
            <p:ph type="title"/>
          </p:nvPr>
        </p:nvSpPr>
        <p:spPr>
          <a:xfrm>
            <a:off x="156274" y="112000"/>
            <a:ext cx="85206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rPr>
              <a:t>Example: Holistic</a:t>
            </a:r>
            <a:endParaRPr>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13"/>
          <p:cNvSpPr txBox="1"/>
          <p:nvPr>
            <p:ph type="title"/>
          </p:nvPr>
        </p:nvSpPr>
        <p:spPr>
          <a:xfrm>
            <a:off x="156274" y="112000"/>
            <a:ext cx="85206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rPr>
              <a:t>Example: Holistic</a:t>
            </a:r>
            <a:endParaRPr>
              <a:solidFill>
                <a:schemeClr val="lt1"/>
              </a:solidFill>
            </a:endParaRPr>
          </a:p>
        </p:txBody>
      </p:sp>
      <p:sp>
        <p:nvSpPr>
          <p:cNvPr id="275" name="Google Shape;275;p13"/>
          <p:cNvSpPr txBox="1"/>
          <p:nvPr>
            <p:ph idx="1" type="body"/>
          </p:nvPr>
        </p:nvSpPr>
        <p:spPr>
          <a:xfrm>
            <a:off x="597750" y="3344400"/>
            <a:ext cx="7948500" cy="1799100"/>
          </a:xfrm>
          <a:prstGeom prst="rect">
            <a:avLst/>
          </a:prstGeom>
          <a:noFill/>
          <a:ln>
            <a:noFill/>
          </a:ln>
        </p:spPr>
        <p:txBody>
          <a:bodyPr anchorCtr="0" anchor="t" bIns="91400" lIns="91400" spcFirstLastPara="1" rIns="91400" wrap="square" tIns="91400">
            <a:noAutofit/>
          </a:bodyPr>
          <a:lstStyle/>
          <a:p>
            <a:pPr indent="0" lvl="0" marL="0" rtl="0" algn="l">
              <a:lnSpc>
                <a:spcPct val="115000"/>
              </a:lnSpc>
              <a:spcBef>
                <a:spcPts val="0"/>
              </a:spcBef>
              <a:spcAft>
                <a:spcPts val="0"/>
              </a:spcAft>
              <a:buSzPts val="1800"/>
              <a:buNone/>
            </a:pPr>
            <a:r>
              <a:rPr lang="en" sz="2400">
                <a:solidFill>
                  <a:schemeClr val="lt1"/>
                </a:solidFill>
              </a:rPr>
              <a:t>Comprehensiveness = 2.5  </a:t>
            </a:r>
            <a:endParaRPr sz="2400">
              <a:solidFill>
                <a:schemeClr val="lt1"/>
              </a:solidFill>
            </a:endParaRPr>
          </a:p>
          <a:p>
            <a:pPr indent="0" lvl="0" marL="0" rtl="0" algn="l">
              <a:lnSpc>
                <a:spcPct val="115000"/>
              </a:lnSpc>
              <a:spcBef>
                <a:spcPts val="0"/>
              </a:spcBef>
              <a:spcAft>
                <a:spcPts val="0"/>
              </a:spcAft>
              <a:buSzPts val="1800"/>
              <a:buNone/>
            </a:pPr>
            <a:r>
              <a:rPr lang="en" sz="2400">
                <a:solidFill>
                  <a:schemeClr val="lt1"/>
                </a:solidFill>
              </a:rPr>
              <a:t>Organization = </a:t>
            </a:r>
            <a:endParaRPr sz="2400">
              <a:solidFill>
                <a:schemeClr val="lt1"/>
              </a:solidFill>
            </a:endParaRPr>
          </a:p>
          <a:p>
            <a:pPr indent="0" lvl="0" marL="0" rtl="0" algn="l">
              <a:lnSpc>
                <a:spcPct val="115000"/>
              </a:lnSpc>
              <a:spcBef>
                <a:spcPts val="0"/>
              </a:spcBef>
              <a:spcAft>
                <a:spcPts val="0"/>
              </a:spcAft>
              <a:buSzPts val="1800"/>
              <a:buNone/>
            </a:pPr>
            <a:r>
              <a:rPr lang="en" sz="2400">
                <a:solidFill>
                  <a:schemeClr val="lt1"/>
                </a:solidFill>
              </a:rPr>
              <a:t>Correctness = </a:t>
            </a:r>
            <a:endParaRPr sz="2400">
              <a:solidFill>
                <a:schemeClr val="lt1"/>
              </a:solidFill>
            </a:endParaRPr>
          </a:p>
          <a:p>
            <a:pPr indent="0" lvl="0" marL="0" rtl="0" algn="l">
              <a:lnSpc>
                <a:spcPct val="115000"/>
              </a:lnSpc>
              <a:spcBef>
                <a:spcPts val="0"/>
              </a:spcBef>
              <a:spcAft>
                <a:spcPts val="0"/>
              </a:spcAft>
              <a:buSzPts val="1800"/>
              <a:buNone/>
            </a:pPr>
            <a:r>
              <a:rPr lang="en" sz="2400">
                <a:solidFill>
                  <a:schemeClr val="lt1"/>
                </a:solidFill>
              </a:rPr>
              <a:t>Tot = </a:t>
            </a:r>
            <a:endParaRPr sz="2400"/>
          </a:p>
        </p:txBody>
      </p:sp>
      <p:pic>
        <p:nvPicPr>
          <p:cNvPr id="276" name="Google Shape;276;p13"/>
          <p:cNvPicPr preferRelativeResize="0"/>
          <p:nvPr/>
        </p:nvPicPr>
        <p:blipFill rotWithShape="1">
          <a:blip r:embed="rId3">
            <a:alphaModFix/>
          </a:blip>
          <a:srcRect b="0" l="0" r="0" t="0"/>
          <a:stretch/>
        </p:blipFill>
        <p:spPr>
          <a:xfrm>
            <a:off x="1835375" y="579100"/>
            <a:ext cx="6212399" cy="28400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4"/>
          <p:cNvSpPr txBox="1"/>
          <p:nvPr>
            <p:ph type="title"/>
          </p:nvPr>
        </p:nvSpPr>
        <p:spPr>
          <a:xfrm>
            <a:off x="159300" y="390475"/>
            <a:ext cx="88323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Holistic Rubric Method: Organization and Correctness</a:t>
            </a:r>
            <a:endParaRPr>
              <a:solidFill>
                <a:schemeClr val="lt1"/>
              </a:solidFill>
              <a:latin typeface="Merriweather"/>
              <a:ea typeface="Merriweather"/>
              <a:cs typeface="Merriweather"/>
              <a:sym typeface="Merriweather"/>
            </a:endParaRPr>
          </a:p>
        </p:txBody>
      </p:sp>
      <p:sp>
        <p:nvSpPr>
          <p:cNvPr id="282" name="Google Shape;282;p14"/>
          <p:cNvSpPr txBox="1"/>
          <p:nvPr>
            <p:ph idx="1" type="body"/>
          </p:nvPr>
        </p:nvSpPr>
        <p:spPr>
          <a:xfrm>
            <a:off x="108450" y="805600"/>
            <a:ext cx="4564500" cy="4121100"/>
          </a:xfrm>
          <a:prstGeom prst="rect">
            <a:avLst/>
          </a:prstGeom>
          <a:noFill/>
          <a:ln>
            <a:noFill/>
          </a:ln>
        </p:spPr>
        <p:txBody>
          <a:bodyPr anchorCtr="0" anchor="t" bIns="91400" lIns="91400" spcFirstLastPara="1" rIns="91400" wrap="square" tIns="91400">
            <a:noAutofit/>
          </a:bodyPr>
          <a:lstStyle/>
          <a:p>
            <a:pPr indent="0" lvl="0" marL="0" rtl="0" algn="ctr">
              <a:lnSpc>
                <a:spcPct val="115000"/>
              </a:lnSpc>
              <a:spcBef>
                <a:spcPts val="0"/>
              </a:spcBef>
              <a:spcAft>
                <a:spcPts val="0"/>
              </a:spcAft>
              <a:buSzPts val="1800"/>
              <a:buNone/>
            </a:pPr>
            <a:r>
              <a:rPr lang="en" sz="2400" u="sng">
                <a:solidFill>
                  <a:schemeClr val="lt1"/>
                </a:solidFill>
                <a:latin typeface="Roboto"/>
                <a:ea typeface="Roboto"/>
                <a:cs typeface="Roboto"/>
                <a:sym typeface="Roboto"/>
              </a:rPr>
              <a:t>Organization</a:t>
            </a:r>
            <a:endParaRPr sz="2400" u="sng">
              <a:solidFill>
                <a:schemeClr val="lt1"/>
              </a:solidFill>
              <a:latin typeface="Roboto"/>
              <a:ea typeface="Roboto"/>
              <a:cs typeface="Roboto"/>
              <a:sym typeface="Roboto"/>
            </a:endParaRPr>
          </a:p>
          <a:p>
            <a:pPr indent="-368300" lvl="0" marL="457200" rtl="0" algn="l">
              <a:lnSpc>
                <a:spcPct val="115000"/>
              </a:lnSpc>
              <a:spcBef>
                <a:spcPts val="0"/>
              </a:spcBef>
              <a:spcAft>
                <a:spcPts val="0"/>
              </a:spcAft>
              <a:buClr>
                <a:schemeClr val="lt1"/>
              </a:buClr>
              <a:buSzPts val="2200"/>
              <a:buFont typeface="Roboto"/>
              <a:buChar char="●"/>
            </a:pPr>
            <a:r>
              <a:rPr lang="en" sz="2200">
                <a:solidFill>
                  <a:schemeClr val="lt1"/>
                </a:solidFill>
                <a:latin typeface="Roboto"/>
                <a:ea typeface="Roboto"/>
                <a:cs typeface="Roboto"/>
                <a:sym typeface="Roboto"/>
              </a:rPr>
              <a:t>Determined based on number of branches and feedback loops (connections between branches)</a:t>
            </a:r>
            <a:endParaRPr sz="2200">
              <a:solidFill>
                <a:schemeClr val="lt1"/>
              </a:solidFill>
              <a:latin typeface="Roboto"/>
              <a:ea typeface="Roboto"/>
              <a:cs typeface="Roboto"/>
              <a:sym typeface="Roboto"/>
            </a:endParaRPr>
          </a:p>
          <a:p>
            <a:pPr indent="-368300" lvl="0" marL="457200" rtl="0" algn="l">
              <a:lnSpc>
                <a:spcPct val="115000"/>
              </a:lnSpc>
              <a:spcBef>
                <a:spcPts val="0"/>
              </a:spcBef>
              <a:spcAft>
                <a:spcPts val="0"/>
              </a:spcAft>
              <a:buClr>
                <a:schemeClr val="lt1"/>
              </a:buClr>
              <a:buSzPts val="2200"/>
              <a:buFont typeface="Roboto"/>
              <a:buChar char="●"/>
            </a:pPr>
            <a:r>
              <a:rPr lang="en" sz="2200">
                <a:solidFill>
                  <a:schemeClr val="lt1"/>
                </a:solidFill>
                <a:latin typeface="Roboto"/>
                <a:ea typeface="Roboto"/>
                <a:cs typeface="Roboto"/>
                <a:sym typeface="Roboto"/>
              </a:rPr>
              <a:t>Maps that score a 1 are linear in nature and contain no feedback loops</a:t>
            </a:r>
            <a:endParaRPr sz="2200">
              <a:solidFill>
                <a:schemeClr val="lt1"/>
              </a:solidFill>
              <a:latin typeface="Roboto"/>
              <a:ea typeface="Roboto"/>
              <a:cs typeface="Roboto"/>
              <a:sym typeface="Roboto"/>
            </a:endParaRPr>
          </a:p>
          <a:p>
            <a:pPr indent="-368300" lvl="0" marL="457200" rtl="0" algn="l">
              <a:lnSpc>
                <a:spcPct val="115000"/>
              </a:lnSpc>
              <a:spcBef>
                <a:spcPts val="0"/>
              </a:spcBef>
              <a:spcAft>
                <a:spcPts val="0"/>
              </a:spcAft>
              <a:buClr>
                <a:schemeClr val="lt1"/>
              </a:buClr>
              <a:buSzPts val="2200"/>
              <a:buFont typeface="Roboto"/>
              <a:buChar char="●"/>
            </a:pPr>
            <a:r>
              <a:rPr lang="en" sz="2200">
                <a:solidFill>
                  <a:schemeClr val="lt1"/>
                </a:solidFill>
                <a:latin typeface="Roboto"/>
                <a:ea typeface="Roboto"/>
                <a:cs typeface="Roboto"/>
                <a:sym typeface="Roboto"/>
              </a:rPr>
              <a:t>Maps that score a 3 contain many branches/sub-branches as well as cross-links</a:t>
            </a:r>
            <a:endParaRPr sz="2200">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a:solidFill>
                <a:schemeClr val="lt1"/>
              </a:solidFill>
              <a:latin typeface="Roboto"/>
              <a:ea typeface="Roboto"/>
              <a:cs typeface="Roboto"/>
              <a:sym typeface="Roboto"/>
            </a:endParaRPr>
          </a:p>
          <a:p>
            <a:pPr indent="114300" lvl="0" marL="0" rtl="0" algn="l">
              <a:lnSpc>
                <a:spcPct val="150000"/>
              </a:lnSpc>
              <a:spcBef>
                <a:spcPts val="1600"/>
              </a:spcBef>
              <a:spcAft>
                <a:spcPts val="0"/>
              </a:spcAft>
              <a:buClr>
                <a:srgbClr val="FFFFFF"/>
              </a:buClr>
              <a:buSzPts val="1800"/>
              <a:buFont typeface="Arial"/>
              <a:buNone/>
            </a:pPr>
            <a:r>
              <a:t/>
            </a:r>
            <a:endParaRPr/>
          </a:p>
        </p:txBody>
      </p:sp>
      <p:sp>
        <p:nvSpPr>
          <p:cNvPr id="283" name="Google Shape;283;p14"/>
          <p:cNvSpPr txBox="1"/>
          <p:nvPr>
            <p:ph idx="1" type="body"/>
          </p:nvPr>
        </p:nvSpPr>
        <p:spPr>
          <a:xfrm>
            <a:off x="4534250" y="797850"/>
            <a:ext cx="4564500" cy="4121100"/>
          </a:xfrm>
          <a:prstGeom prst="rect">
            <a:avLst/>
          </a:prstGeom>
          <a:noFill/>
          <a:ln>
            <a:noFill/>
          </a:ln>
        </p:spPr>
        <p:txBody>
          <a:bodyPr anchorCtr="0" anchor="t" bIns="91400" lIns="91400" spcFirstLastPara="1" rIns="91400" wrap="square" tIns="91400">
            <a:noAutofit/>
          </a:bodyPr>
          <a:lstStyle/>
          <a:p>
            <a:pPr indent="0" lvl="0" marL="0" rtl="0" algn="ctr">
              <a:lnSpc>
                <a:spcPct val="115000"/>
              </a:lnSpc>
              <a:spcBef>
                <a:spcPts val="0"/>
              </a:spcBef>
              <a:spcAft>
                <a:spcPts val="0"/>
              </a:spcAft>
              <a:buSzPts val="1800"/>
              <a:buNone/>
            </a:pPr>
            <a:r>
              <a:rPr lang="en" sz="2400" u="sng">
                <a:solidFill>
                  <a:schemeClr val="lt1"/>
                </a:solidFill>
                <a:latin typeface="Roboto"/>
                <a:ea typeface="Roboto"/>
                <a:cs typeface="Roboto"/>
                <a:sym typeface="Roboto"/>
              </a:rPr>
              <a:t>Correctness</a:t>
            </a:r>
            <a:endParaRPr sz="2400" u="sng">
              <a:solidFill>
                <a:schemeClr val="lt1"/>
              </a:solidFill>
              <a:latin typeface="Roboto"/>
              <a:ea typeface="Roboto"/>
              <a:cs typeface="Roboto"/>
              <a:sym typeface="Roboto"/>
            </a:endParaRPr>
          </a:p>
          <a:p>
            <a:pPr indent="-368300" lvl="0" marL="457200" rtl="0" algn="l">
              <a:lnSpc>
                <a:spcPct val="115000"/>
              </a:lnSpc>
              <a:spcBef>
                <a:spcPts val="0"/>
              </a:spcBef>
              <a:spcAft>
                <a:spcPts val="0"/>
              </a:spcAft>
              <a:buClr>
                <a:schemeClr val="lt1"/>
              </a:buClr>
              <a:buSzPts val="2200"/>
              <a:buFont typeface="Roboto"/>
              <a:buChar char="●"/>
            </a:pPr>
            <a:r>
              <a:rPr lang="en" sz="2200">
                <a:solidFill>
                  <a:schemeClr val="lt1"/>
                </a:solidFill>
                <a:latin typeface="Roboto"/>
                <a:ea typeface="Roboto"/>
                <a:cs typeface="Roboto"/>
                <a:sym typeface="Roboto"/>
              </a:rPr>
              <a:t>Determined based on correct application of the term within the map structure</a:t>
            </a:r>
            <a:endParaRPr sz="2200">
              <a:solidFill>
                <a:schemeClr val="lt1"/>
              </a:solidFill>
              <a:latin typeface="Roboto"/>
              <a:ea typeface="Roboto"/>
              <a:cs typeface="Roboto"/>
              <a:sym typeface="Roboto"/>
            </a:endParaRPr>
          </a:p>
          <a:p>
            <a:pPr indent="-368300" lvl="0" marL="457200" rtl="0" algn="l">
              <a:lnSpc>
                <a:spcPct val="115000"/>
              </a:lnSpc>
              <a:spcBef>
                <a:spcPts val="0"/>
              </a:spcBef>
              <a:spcAft>
                <a:spcPts val="0"/>
              </a:spcAft>
              <a:buClr>
                <a:schemeClr val="lt1"/>
              </a:buClr>
              <a:buSzPts val="2200"/>
              <a:buFont typeface="Roboto"/>
              <a:buChar char="●"/>
            </a:pPr>
            <a:r>
              <a:rPr lang="en" sz="2200">
                <a:solidFill>
                  <a:schemeClr val="lt1"/>
                </a:solidFill>
                <a:latin typeface="Roboto"/>
                <a:ea typeface="Roboto"/>
                <a:cs typeface="Roboto"/>
                <a:sym typeface="Roboto"/>
              </a:rPr>
              <a:t>Default score of 3 with ½ point deducted for each error or misconception observed</a:t>
            </a:r>
            <a:endParaRPr sz="2200">
              <a:solidFill>
                <a:schemeClr val="lt1"/>
              </a:solidFill>
              <a:latin typeface="Roboto"/>
              <a:ea typeface="Roboto"/>
              <a:cs typeface="Roboto"/>
              <a:sym typeface="Roboto"/>
            </a:endParaRPr>
          </a:p>
          <a:p>
            <a:pPr indent="114300" lvl="0" marL="0" rtl="0" algn="l">
              <a:lnSpc>
                <a:spcPct val="150000"/>
              </a:lnSpc>
              <a:spcBef>
                <a:spcPts val="0"/>
              </a:spcBef>
              <a:spcAft>
                <a:spcPts val="0"/>
              </a:spcAft>
              <a:buClr>
                <a:srgbClr val="FFFFFF"/>
              </a:buClr>
              <a:buSzPts val="1800"/>
              <a:buFont typeface="Arial"/>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5"/>
          <p:cNvSpPr txBox="1"/>
          <p:nvPr>
            <p:ph idx="1" type="body"/>
          </p:nvPr>
        </p:nvSpPr>
        <p:spPr>
          <a:xfrm>
            <a:off x="159300" y="736275"/>
            <a:ext cx="3709800" cy="3962100"/>
          </a:xfrm>
          <a:prstGeom prst="rect">
            <a:avLst/>
          </a:prstGeom>
          <a:noFill/>
          <a:ln>
            <a:noFill/>
          </a:ln>
        </p:spPr>
        <p:txBody>
          <a:bodyPr anchorCtr="0" anchor="t" bIns="91400" lIns="91400" spcFirstLastPara="1" rIns="91400" wrap="square" tIns="91400">
            <a:noAutofit/>
          </a:bodyPr>
          <a:lstStyle/>
          <a:p>
            <a:pPr indent="-368300" lvl="0" marL="514350" marR="0" rtl="0" algn="l">
              <a:lnSpc>
                <a:spcPct val="100000"/>
              </a:lnSpc>
              <a:spcBef>
                <a:spcPts val="0"/>
              </a:spcBef>
              <a:spcAft>
                <a:spcPts val="0"/>
              </a:spcAft>
              <a:buClr>
                <a:schemeClr val="lt1"/>
              </a:buClr>
              <a:buSzPts val="2200"/>
              <a:buFont typeface="Roboto"/>
              <a:buChar char="●"/>
            </a:pPr>
            <a:r>
              <a:rPr lang="en" sz="2200">
                <a:solidFill>
                  <a:schemeClr val="lt1"/>
                </a:solidFill>
                <a:latin typeface="Roboto"/>
                <a:ea typeface="Roboto"/>
                <a:cs typeface="Roboto"/>
                <a:sym typeface="Roboto"/>
              </a:rPr>
              <a:t>Organization = 3</a:t>
            </a:r>
            <a:endParaRPr sz="2200">
              <a:solidFill>
                <a:schemeClr val="lt1"/>
              </a:solidFill>
              <a:latin typeface="Roboto"/>
              <a:ea typeface="Roboto"/>
              <a:cs typeface="Roboto"/>
              <a:sym typeface="Roboto"/>
            </a:endParaRPr>
          </a:p>
          <a:p>
            <a:pPr indent="-342900" lvl="1" marL="685800" rtl="0" algn="l">
              <a:lnSpc>
                <a:spcPct val="100000"/>
              </a:lnSpc>
              <a:spcBef>
                <a:spcPts val="1000"/>
              </a:spcBef>
              <a:spcAft>
                <a:spcPts val="0"/>
              </a:spcAft>
              <a:buClr>
                <a:schemeClr val="lt1"/>
              </a:buClr>
              <a:buSzPts val="1800"/>
              <a:buFont typeface="Roboto"/>
              <a:buChar char="○"/>
            </a:pPr>
            <a:r>
              <a:rPr lang="en">
                <a:solidFill>
                  <a:schemeClr val="lt1"/>
                </a:solidFill>
                <a:latin typeface="Roboto"/>
                <a:ea typeface="Roboto"/>
                <a:cs typeface="Roboto"/>
                <a:sym typeface="Roboto"/>
              </a:rPr>
              <a:t>Map has several branches and sub-branches</a:t>
            </a:r>
            <a:endParaRPr>
              <a:solidFill>
                <a:schemeClr val="lt1"/>
              </a:solidFill>
              <a:latin typeface="Roboto"/>
              <a:ea typeface="Roboto"/>
              <a:cs typeface="Roboto"/>
              <a:sym typeface="Roboto"/>
            </a:endParaRPr>
          </a:p>
          <a:p>
            <a:pPr indent="-342900" lvl="1" marL="685800" rtl="0" algn="l">
              <a:lnSpc>
                <a:spcPct val="100000"/>
              </a:lnSpc>
              <a:spcBef>
                <a:spcPts val="1000"/>
              </a:spcBef>
              <a:spcAft>
                <a:spcPts val="0"/>
              </a:spcAft>
              <a:buClr>
                <a:schemeClr val="lt1"/>
              </a:buClr>
              <a:buSzPts val="1800"/>
              <a:buFont typeface="Roboto"/>
              <a:buChar char="○"/>
            </a:pPr>
            <a:r>
              <a:rPr lang="en">
                <a:solidFill>
                  <a:schemeClr val="lt1"/>
                </a:solidFill>
                <a:latin typeface="Roboto"/>
                <a:ea typeface="Roboto"/>
                <a:cs typeface="Roboto"/>
                <a:sym typeface="Roboto"/>
              </a:rPr>
              <a:t>Contains a number of feedback loops between terms</a:t>
            </a:r>
            <a:endParaRPr>
              <a:solidFill>
                <a:schemeClr val="lt1"/>
              </a:solidFill>
              <a:latin typeface="Roboto"/>
              <a:ea typeface="Roboto"/>
              <a:cs typeface="Roboto"/>
              <a:sym typeface="Roboto"/>
            </a:endParaRPr>
          </a:p>
          <a:p>
            <a:pPr indent="-368300" lvl="0" marL="514350" rtl="0" algn="l">
              <a:lnSpc>
                <a:spcPct val="100000"/>
              </a:lnSpc>
              <a:spcBef>
                <a:spcPts val="1000"/>
              </a:spcBef>
              <a:spcAft>
                <a:spcPts val="0"/>
              </a:spcAft>
              <a:buClr>
                <a:schemeClr val="lt1"/>
              </a:buClr>
              <a:buSzPts val="2200"/>
              <a:buFont typeface="Roboto"/>
              <a:buChar char="●"/>
            </a:pPr>
            <a:r>
              <a:rPr lang="en" sz="2200">
                <a:solidFill>
                  <a:schemeClr val="lt1"/>
                </a:solidFill>
                <a:latin typeface="Roboto"/>
                <a:ea typeface="Roboto"/>
                <a:cs typeface="Roboto"/>
                <a:sym typeface="Roboto"/>
              </a:rPr>
              <a:t>Correctness = 3</a:t>
            </a:r>
            <a:endParaRPr sz="2200">
              <a:solidFill>
                <a:schemeClr val="lt1"/>
              </a:solidFill>
              <a:latin typeface="Roboto"/>
              <a:ea typeface="Roboto"/>
              <a:cs typeface="Roboto"/>
              <a:sym typeface="Roboto"/>
            </a:endParaRPr>
          </a:p>
          <a:p>
            <a:pPr indent="-342900" lvl="1" marL="685800" rtl="0" algn="l">
              <a:lnSpc>
                <a:spcPct val="100000"/>
              </a:lnSpc>
              <a:spcBef>
                <a:spcPts val="1000"/>
              </a:spcBef>
              <a:spcAft>
                <a:spcPts val="0"/>
              </a:spcAft>
              <a:buClr>
                <a:schemeClr val="lt1"/>
              </a:buClr>
              <a:buSzPts val="1800"/>
              <a:buFont typeface="Roboto"/>
              <a:buChar char="○"/>
            </a:pPr>
            <a:r>
              <a:rPr lang="en">
                <a:solidFill>
                  <a:schemeClr val="lt1"/>
                </a:solidFill>
                <a:latin typeface="Roboto"/>
                <a:ea typeface="Roboto"/>
                <a:cs typeface="Roboto"/>
                <a:sym typeface="Roboto"/>
              </a:rPr>
              <a:t>All terms are used appropriately within the map</a:t>
            </a:r>
            <a:endParaRPr>
              <a:solidFill>
                <a:schemeClr val="lt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t/>
            </a:r>
            <a:endParaRPr sz="2000">
              <a:solidFill>
                <a:schemeClr val="lt1"/>
              </a:solidFill>
              <a:latin typeface="Roboto"/>
              <a:ea typeface="Roboto"/>
              <a:cs typeface="Roboto"/>
              <a:sym typeface="Roboto"/>
            </a:endParaRPr>
          </a:p>
          <a:p>
            <a:pPr indent="114300" lvl="0" marL="0" rtl="0" algn="l">
              <a:lnSpc>
                <a:spcPct val="150000"/>
              </a:lnSpc>
              <a:spcBef>
                <a:spcPts val="1600"/>
              </a:spcBef>
              <a:spcAft>
                <a:spcPts val="0"/>
              </a:spcAft>
              <a:buClr>
                <a:srgbClr val="FFFFFF"/>
              </a:buClr>
              <a:buSzPts val="1800"/>
              <a:buFont typeface="Arial"/>
              <a:buNone/>
            </a:pPr>
            <a:r>
              <a:t/>
            </a:r>
            <a:endParaRPr/>
          </a:p>
        </p:txBody>
      </p:sp>
      <p:pic>
        <p:nvPicPr>
          <p:cNvPr id="289" name="Google Shape;289;p15"/>
          <p:cNvPicPr preferRelativeResize="0"/>
          <p:nvPr/>
        </p:nvPicPr>
        <p:blipFill rotWithShape="1">
          <a:blip r:embed="rId3">
            <a:alphaModFix/>
          </a:blip>
          <a:srcRect b="0" l="0" r="0" t="0"/>
          <a:stretch/>
        </p:blipFill>
        <p:spPr>
          <a:xfrm>
            <a:off x="3869100" y="1012650"/>
            <a:ext cx="5122500" cy="2942160"/>
          </a:xfrm>
          <a:prstGeom prst="rect">
            <a:avLst/>
          </a:prstGeom>
          <a:noFill/>
          <a:ln>
            <a:noFill/>
          </a:ln>
        </p:spPr>
      </p:pic>
      <p:sp>
        <p:nvSpPr>
          <p:cNvPr id="290" name="Google Shape;290;p15"/>
          <p:cNvSpPr txBox="1"/>
          <p:nvPr>
            <p:ph type="title"/>
          </p:nvPr>
        </p:nvSpPr>
        <p:spPr>
          <a:xfrm>
            <a:off x="156274" y="112000"/>
            <a:ext cx="85206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rPr>
              <a:t>Example: Holistic</a:t>
            </a:r>
            <a:endParaRPr>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16"/>
          <p:cNvSpPr txBox="1"/>
          <p:nvPr>
            <p:ph type="title"/>
          </p:nvPr>
        </p:nvSpPr>
        <p:spPr>
          <a:xfrm>
            <a:off x="171074" y="37975"/>
            <a:ext cx="85206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rPr>
              <a:t>Example: Holistic</a:t>
            </a:r>
            <a:endParaRPr>
              <a:solidFill>
                <a:schemeClr val="lt1"/>
              </a:solidFill>
            </a:endParaRPr>
          </a:p>
        </p:txBody>
      </p:sp>
      <p:sp>
        <p:nvSpPr>
          <p:cNvPr id="296" name="Google Shape;296;p16"/>
          <p:cNvSpPr txBox="1"/>
          <p:nvPr>
            <p:ph idx="1" type="body"/>
          </p:nvPr>
        </p:nvSpPr>
        <p:spPr>
          <a:xfrm>
            <a:off x="597750" y="3344400"/>
            <a:ext cx="7948500" cy="1799100"/>
          </a:xfrm>
          <a:prstGeom prst="rect">
            <a:avLst/>
          </a:prstGeom>
          <a:noFill/>
          <a:ln>
            <a:noFill/>
          </a:ln>
        </p:spPr>
        <p:txBody>
          <a:bodyPr anchorCtr="0" anchor="t" bIns="91400" lIns="91400" spcFirstLastPara="1" rIns="91400" wrap="square" tIns="91400">
            <a:noAutofit/>
          </a:bodyPr>
          <a:lstStyle/>
          <a:p>
            <a:pPr indent="0" lvl="0" marL="0" rtl="0" algn="l">
              <a:lnSpc>
                <a:spcPct val="115000"/>
              </a:lnSpc>
              <a:spcBef>
                <a:spcPts val="0"/>
              </a:spcBef>
              <a:spcAft>
                <a:spcPts val="0"/>
              </a:spcAft>
              <a:buSzPts val="1800"/>
              <a:buNone/>
            </a:pPr>
            <a:r>
              <a:rPr lang="en" sz="2400">
                <a:solidFill>
                  <a:schemeClr val="lt1"/>
                </a:solidFill>
              </a:rPr>
              <a:t>Comprehensiveness = 2.5  </a:t>
            </a:r>
            <a:endParaRPr sz="2400">
              <a:solidFill>
                <a:schemeClr val="lt1"/>
              </a:solidFill>
            </a:endParaRPr>
          </a:p>
          <a:p>
            <a:pPr indent="0" lvl="0" marL="0" rtl="0" algn="l">
              <a:lnSpc>
                <a:spcPct val="115000"/>
              </a:lnSpc>
              <a:spcBef>
                <a:spcPts val="0"/>
              </a:spcBef>
              <a:spcAft>
                <a:spcPts val="0"/>
              </a:spcAft>
              <a:buSzPts val="1800"/>
              <a:buNone/>
            </a:pPr>
            <a:r>
              <a:rPr lang="en" sz="2400">
                <a:solidFill>
                  <a:schemeClr val="lt1"/>
                </a:solidFill>
              </a:rPr>
              <a:t>Organization = 3</a:t>
            </a:r>
            <a:endParaRPr sz="2400">
              <a:solidFill>
                <a:schemeClr val="lt1"/>
              </a:solidFill>
            </a:endParaRPr>
          </a:p>
          <a:p>
            <a:pPr indent="0" lvl="0" marL="0" rtl="0" algn="l">
              <a:lnSpc>
                <a:spcPct val="115000"/>
              </a:lnSpc>
              <a:spcBef>
                <a:spcPts val="0"/>
              </a:spcBef>
              <a:spcAft>
                <a:spcPts val="0"/>
              </a:spcAft>
              <a:buSzPts val="1800"/>
              <a:buNone/>
            </a:pPr>
            <a:r>
              <a:rPr lang="en" sz="2400">
                <a:solidFill>
                  <a:schemeClr val="lt1"/>
                </a:solidFill>
              </a:rPr>
              <a:t>Correctness = 3</a:t>
            </a:r>
            <a:endParaRPr sz="2400">
              <a:solidFill>
                <a:schemeClr val="lt1"/>
              </a:solidFill>
            </a:endParaRPr>
          </a:p>
          <a:p>
            <a:pPr indent="0" lvl="0" marL="0" rtl="0" algn="l">
              <a:lnSpc>
                <a:spcPct val="115000"/>
              </a:lnSpc>
              <a:spcBef>
                <a:spcPts val="0"/>
              </a:spcBef>
              <a:spcAft>
                <a:spcPts val="0"/>
              </a:spcAft>
              <a:buSzPts val="1800"/>
              <a:buNone/>
            </a:pPr>
            <a:r>
              <a:rPr lang="en" sz="2400">
                <a:solidFill>
                  <a:schemeClr val="lt1"/>
                </a:solidFill>
              </a:rPr>
              <a:t>Tot = 8.5</a:t>
            </a:r>
            <a:endParaRPr sz="2400"/>
          </a:p>
        </p:txBody>
      </p:sp>
      <p:pic>
        <p:nvPicPr>
          <p:cNvPr id="297" name="Google Shape;297;p16"/>
          <p:cNvPicPr preferRelativeResize="0"/>
          <p:nvPr/>
        </p:nvPicPr>
        <p:blipFill rotWithShape="1">
          <a:blip r:embed="rId3">
            <a:alphaModFix/>
          </a:blip>
          <a:srcRect b="0" l="0" r="0" t="0"/>
          <a:stretch/>
        </p:blipFill>
        <p:spPr>
          <a:xfrm>
            <a:off x="1835375" y="579100"/>
            <a:ext cx="6212399" cy="28400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17"/>
          <p:cNvSpPr txBox="1"/>
          <p:nvPr>
            <p:ph type="title"/>
          </p:nvPr>
        </p:nvSpPr>
        <p:spPr>
          <a:xfrm>
            <a:off x="311699" y="326400"/>
            <a:ext cx="85206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Activity: Score your concept map</a:t>
            </a:r>
            <a:endParaRPr>
              <a:solidFill>
                <a:schemeClr val="lt1"/>
              </a:solidFill>
              <a:latin typeface="Merriweather"/>
              <a:ea typeface="Merriweather"/>
              <a:cs typeface="Merriweather"/>
              <a:sym typeface="Merriweather"/>
            </a:endParaRPr>
          </a:p>
        </p:txBody>
      </p:sp>
      <p:sp>
        <p:nvSpPr>
          <p:cNvPr id="303" name="Google Shape;303;p17"/>
          <p:cNvSpPr txBox="1"/>
          <p:nvPr>
            <p:ph idx="1" type="body"/>
          </p:nvPr>
        </p:nvSpPr>
        <p:spPr>
          <a:xfrm>
            <a:off x="462925" y="1213025"/>
            <a:ext cx="3765300" cy="3306300"/>
          </a:xfrm>
          <a:prstGeom prst="rect">
            <a:avLst/>
          </a:prstGeom>
          <a:noFill/>
          <a:ln>
            <a:noFill/>
          </a:ln>
        </p:spPr>
        <p:txBody>
          <a:bodyPr anchorCtr="0" anchor="t" bIns="91400" lIns="91400" spcFirstLastPara="1" rIns="91400" wrap="square" tIns="91400">
            <a:noAutofit/>
          </a:bodyPr>
          <a:lstStyle/>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Holistic method:</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Comprehensiveness =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Organization =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Correctness =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400">
                <a:solidFill>
                  <a:schemeClr val="lt1"/>
                </a:solidFill>
                <a:latin typeface="Roboto"/>
                <a:ea typeface="Roboto"/>
                <a:cs typeface="Roboto"/>
                <a:sym typeface="Roboto"/>
              </a:rPr>
              <a:t>Total =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t/>
            </a:r>
            <a:endParaRPr sz="2400">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2000">
              <a:solidFill>
                <a:schemeClr val="lt1"/>
              </a:solidFill>
              <a:latin typeface="Roboto"/>
              <a:ea typeface="Roboto"/>
              <a:cs typeface="Roboto"/>
              <a:sym typeface="Roboto"/>
            </a:endParaRPr>
          </a:p>
          <a:p>
            <a:pPr indent="114300" lvl="0" marL="0" rtl="0" algn="l">
              <a:lnSpc>
                <a:spcPct val="150000"/>
              </a:lnSpc>
              <a:spcBef>
                <a:spcPts val="1600"/>
              </a:spcBef>
              <a:spcAft>
                <a:spcPts val="0"/>
              </a:spcAft>
              <a:buClr>
                <a:srgbClr val="FFFFFF"/>
              </a:buClr>
              <a:buSzPts val="1800"/>
              <a:buFont typeface="Arial"/>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8"/>
          <p:cNvSpPr txBox="1"/>
          <p:nvPr>
            <p:ph type="title"/>
          </p:nvPr>
        </p:nvSpPr>
        <p:spPr>
          <a:xfrm>
            <a:off x="311699" y="445025"/>
            <a:ext cx="8520600" cy="572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solidFill>
                  <a:schemeClr val="lt1"/>
                </a:solidFill>
              </a:rPr>
              <a:t>Mixed Method Approach: Categorical Scoring</a:t>
            </a:r>
            <a:endParaRPr/>
          </a:p>
        </p:txBody>
      </p:sp>
      <p:sp>
        <p:nvSpPr>
          <p:cNvPr id="309" name="Google Shape;309;p18"/>
          <p:cNvSpPr txBox="1"/>
          <p:nvPr/>
        </p:nvSpPr>
        <p:spPr>
          <a:xfrm>
            <a:off x="311700" y="1206900"/>
            <a:ext cx="2932800" cy="295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Arial"/>
                <a:ea typeface="Arial"/>
                <a:cs typeface="Arial"/>
                <a:sym typeface="Arial"/>
              </a:rPr>
              <a:t>Step 1: assign each concept to a category.</a:t>
            </a:r>
            <a:endParaRPr b="1"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342900" lvl="0" marL="457200" marR="0" rtl="0" algn="l">
              <a:lnSpc>
                <a:spcPct val="100000"/>
              </a:lnSpc>
              <a:spcBef>
                <a:spcPts val="0"/>
              </a:spcBef>
              <a:spcAft>
                <a:spcPts val="0"/>
              </a:spcAft>
              <a:buClr>
                <a:schemeClr val="lt1"/>
              </a:buClr>
              <a:buSzPts val="1800"/>
              <a:buFont typeface="Arial"/>
              <a:buAutoNum type="arabicPeriod"/>
            </a:pPr>
            <a:r>
              <a:rPr b="0" i="0" lang="en" sz="1800" u="none" cap="none" strike="noStrike">
                <a:solidFill>
                  <a:schemeClr val="lt1"/>
                </a:solidFill>
                <a:latin typeface="Arial"/>
                <a:ea typeface="Arial"/>
                <a:cs typeface="Arial"/>
                <a:sym typeface="Arial"/>
              </a:rPr>
              <a:t>Value Creation</a:t>
            </a:r>
            <a:endParaRPr b="0" i="0" sz="1800" u="none" cap="none" strike="noStrike">
              <a:solidFill>
                <a:schemeClr val="lt1"/>
              </a:solidFill>
              <a:latin typeface="Arial"/>
              <a:ea typeface="Arial"/>
              <a:cs typeface="Arial"/>
              <a:sym typeface="Arial"/>
            </a:endParaRPr>
          </a:p>
          <a:p>
            <a:pPr indent="-342900" lvl="0" marL="457200" marR="0" rtl="0" algn="l">
              <a:lnSpc>
                <a:spcPct val="100000"/>
              </a:lnSpc>
              <a:spcBef>
                <a:spcPts val="0"/>
              </a:spcBef>
              <a:spcAft>
                <a:spcPts val="0"/>
              </a:spcAft>
              <a:buClr>
                <a:schemeClr val="lt1"/>
              </a:buClr>
              <a:buSzPts val="1800"/>
              <a:buFont typeface="Arial"/>
              <a:buAutoNum type="arabicPeriod"/>
            </a:pPr>
            <a:r>
              <a:rPr b="0" i="0" lang="en" sz="1800" u="none" cap="none" strike="noStrike">
                <a:solidFill>
                  <a:schemeClr val="lt1"/>
                </a:solidFill>
                <a:latin typeface="Arial"/>
                <a:ea typeface="Arial"/>
                <a:cs typeface="Arial"/>
                <a:sym typeface="Arial"/>
              </a:rPr>
              <a:t>(Design) Process</a:t>
            </a:r>
            <a:endParaRPr b="0" i="0" sz="1800" u="none" cap="none" strike="noStrike">
              <a:solidFill>
                <a:schemeClr val="lt1"/>
              </a:solidFill>
              <a:latin typeface="Arial"/>
              <a:ea typeface="Arial"/>
              <a:cs typeface="Arial"/>
              <a:sym typeface="Arial"/>
            </a:endParaRPr>
          </a:p>
          <a:p>
            <a:pPr indent="-342900" lvl="0" marL="457200" marR="0" rtl="0" algn="l">
              <a:lnSpc>
                <a:spcPct val="100000"/>
              </a:lnSpc>
              <a:spcBef>
                <a:spcPts val="0"/>
              </a:spcBef>
              <a:spcAft>
                <a:spcPts val="0"/>
              </a:spcAft>
              <a:buClr>
                <a:schemeClr val="lt1"/>
              </a:buClr>
              <a:buSzPts val="1800"/>
              <a:buFont typeface="Arial"/>
              <a:buAutoNum type="arabicPeriod"/>
            </a:pPr>
            <a:r>
              <a:rPr b="0" i="0" lang="en" sz="1800" u="none" cap="none" strike="noStrike">
                <a:solidFill>
                  <a:schemeClr val="lt1"/>
                </a:solidFill>
                <a:latin typeface="Arial"/>
                <a:ea typeface="Arial"/>
                <a:cs typeface="Arial"/>
                <a:sym typeface="Arial"/>
              </a:rPr>
              <a:t>Business/</a:t>
            </a:r>
            <a:endParaRPr b="0" i="0" sz="1800" u="none" cap="none" strike="noStrike">
              <a:solidFill>
                <a:schemeClr val="lt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Organization</a:t>
            </a:r>
            <a:endParaRPr b="0" i="0" sz="1800" u="none" cap="none" strike="noStrike">
              <a:solidFill>
                <a:schemeClr val="lt1"/>
              </a:solidFill>
              <a:latin typeface="Arial"/>
              <a:ea typeface="Arial"/>
              <a:cs typeface="Arial"/>
              <a:sym typeface="Arial"/>
            </a:endParaRPr>
          </a:p>
          <a:p>
            <a:pPr indent="-342900" lvl="0" marL="457200" marR="0" rtl="0" algn="l">
              <a:lnSpc>
                <a:spcPct val="100000"/>
              </a:lnSpc>
              <a:spcBef>
                <a:spcPts val="0"/>
              </a:spcBef>
              <a:spcAft>
                <a:spcPts val="0"/>
              </a:spcAft>
              <a:buClr>
                <a:schemeClr val="lt1"/>
              </a:buClr>
              <a:buSzPts val="1800"/>
              <a:buFont typeface="Arial"/>
              <a:buAutoNum type="arabicPeriod"/>
            </a:pPr>
            <a:r>
              <a:rPr b="0" i="0" lang="en" sz="1800" u="none" cap="none" strike="noStrike">
                <a:solidFill>
                  <a:schemeClr val="lt1"/>
                </a:solidFill>
                <a:latin typeface="Arial"/>
                <a:ea typeface="Arial"/>
                <a:cs typeface="Arial"/>
                <a:sym typeface="Arial"/>
              </a:rPr>
              <a:t>Innovation/IP</a:t>
            </a:r>
            <a:endParaRPr b="0" i="0" sz="1800" u="none" cap="none" strike="noStrike">
              <a:solidFill>
                <a:schemeClr val="lt1"/>
              </a:solidFill>
              <a:latin typeface="Arial"/>
              <a:ea typeface="Arial"/>
              <a:cs typeface="Arial"/>
              <a:sym typeface="Arial"/>
            </a:endParaRPr>
          </a:p>
          <a:p>
            <a:pPr indent="-342900" lvl="0" marL="457200" marR="0" rtl="0" algn="l">
              <a:lnSpc>
                <a:spcPct val="100000"/>
              </a:lnSpc>
              <a:spcBef>
                <a:spcPts val="0"/>
              </a:spcBef>
              <a:spcAft>
                <a:spcPts val="0"/>
              </a:spcAft>
              <a:buClr>
                <a:schemeClr val="lt1"/>
              </a:buClr>
              <a:buSzPts val="1800"/>
              <a:buFont typeface="Arial"/>
              <a:buAutoNum type="arabicPeriod"/>
            </a:pPr>
            <a:r>
              <a:rPr b="0" i="0" lang="en" sz="1800" u="none" cap="none" strike="noStrike">
                <a:solidFill>
                  <a:schemeClr val="lt1"/>
                </a:solidFill>
                <a:latin typeface="Arial"/>
                <a:ea typeface="Arial"/>
                <a:cs typeface="Arial"/>
                <a:sym typeface="Arial"/>
              </a:rPr>
              <a:t>KSAs</a:t>
            </a:r>
            <a:endParaRPr b="0" i="0" sz="1800" u="none" cap="none" strike="noStrike">
              <a:solidFill>
                <a:schemeClr val="lt1"/>
              </a:solidFill>
              <a:latin typeface="Arial"/>
              <a:ea typeface="Arial"/>
              <a:cs typeface="Arial"/>
              <a:sym typeface="Arial"/>
            </a:endParaRPr>
          </a:p>
          <a:p>
            <a:pPr indent="-342900" lvl="0" marL="457200" marR="0" rtl="0" algn="l">
              <a:lnSpc>
                <a:spcPct val="100000"/>
              </a:lnSpc>
              <a:spcBef>
                <a:spcPts val="0"/>
              </a:spcBef>
              <a:spcAft>
                <a:spcPts val="0"/>
              </a:spcAft>
              <a:buClr>
                <a:schemeClr val="lt1"/>
              </a:buClr>
              <a:buSzPts val="1800"/>
              <a:buFont typeface="Arial"/>
              <a:buAutoNum type="arabicPeriod"/>
            </a:pPr>
            <a:r>
              <a:rPr b="0" i="0" lang="en" sz="1800" u="none" cap="none" strike="noStrike">
                <a:solidFill>
                  <a:schemeClr val="lt1"/>
                </a:solidFill>
                <a:latin typeface="Arial"/>
                <a:ea typeface="Arial"/>
                <a:cs typeface="Arial"/>
                <a:sym typeface="Arial"/>
              </a:rPr>
              <a:t>Other</a:t>
            </a:r>
            <a:endParaRPr b="0" i="0" sz="1800" u="none" cap="none" strike="noStrike">
              <a:solidFill>
                <a:schemeClr val="lt1"/>
              </a:solidFill>
              <a:latin typeface="Arial"/>
              <a:ea typeface="Arial"/>
              <a:cs typeface="Arial"/>
              <a:sym typeface="Arial"/>
            </a:endParaRPr>
          </a:p>
        </p:txBody>
      </p:sp>
      <p:grpSp>
        <p:nvGrpSpPr>
          <p:cNvPr id="310" name="Google Shape;310;p18"/>
          <p:cNvGrpSpPr/>
          <p:nvPr/>
        </p:nvGrpSpPr>
        <p:grpSpPr>
          <a:xfrm>
            <a:off x="6694500" y="1188525"/>
            <a:ext cx="2213999" cy="3278225"/>
            <a:chOff x="6694500" y="1188525"/>
            <a:chExt cx="2213999" cy="3278225"/>
          </a:xfrm>
        </p:grpSpPr>
        <p:pic>
          <p:nvPicPr>
            <p:cNvPr id="311" name="Google Shape;311;p18"/>
            <p:cNvPicPr preferRelativeResize="0"/>
            <p:nvPr/>
          </p:nvPicPr>
          <p:blipFill rotWithShape="1">
            <a:blip r:embed="rId3">
              <a:alphaModFix/>
            </a:blip>
            <a:srcRect b="0" l="0" r="0" t="0"/>
            <a:stretch/>
          </p:blipFill>
          <p:spPr>
            <a:xfrm>
              <a:off x="6738175" y="2375100"/>
              <a:ext cx="2170324" cy="2091650"/>
            </a:xfrm>
            <a:prstGeom prst="rect">
              <a:avLst/>
            </a:prstGeom>
            <a:noFill/>
            <a:ln>
              <a:noFill/>
            </a:ln>
          </p:spPr>
        </p:pic>
        <p:sp>
          <p:nvSpPr>
            <p:cNvPr id="312" name="Google Shape;312;p18"/>
            <p:cNvSpPr txBox="1"/>
            <p:nvPr/>
          </p:nvSpPr>
          <p:spPr>
            <a:xfrm>
              <a:off x="6694500" y="1188525"/>
              <a:ext cx="21378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Arial"/>
                  <a:ea typeface="Arial"/>
                  <a:cs typeface="Arial"/>
                  <a:sym typeface="Arial"/>
                </a:rPr>
                <a:t>Step 3: calculate complexity index.</a:t>
              </a:r>
              <a:endParaRPr b="1" i="0" sz="1800" u="none" cap="none" strike="noStrike">
                <a:solidFill>
                  <a:schemeClr val="lt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grpSp>
        <p:nvGrpSpPr>
          <p:cNvPr id="313" name="Google Shape;313;p18"/>
          <p:cNvGrpSpPr/>
          <p:nvPr/>
        </p:nvGrpSpPr>
        <p:grpSpPr>
          <a:xfrm>
            <a:off x="2914075" y="1206900"/>
            <a:ext cx="3780425" cy="3618522"/>
            <a:chOff x="2914075" y="1206900"/>
            <a:chExt cx="3780425" cy="3618522"/>
          </a:xfrm>
        </p:grpSpPr>
        <p:sp>
          <p:nvSpPr>
            <p:cNvPr id="314" name="Google Shape;314;p18"/>
            <p:cNvSpPr txBox="1"/>
            <p:nvPr/>
          </p:nvSpPr>
          <p:spPr>
            <a:xfrm>
              <a:off x="3175200" y="1206900"/>
              <a:ext cx="35193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Arial"/>
                  <a:ea typeface="Arial"/>
                  <a:cs typeface="Arial"/>
                  <a:sym typeface="Arial"/>
                </a:rPr>
                <a:t>Step 2: count “interlinks” between different categories.</a:t>
              </a:r>
              <a:endParaRPr b="1" i="0" sz="1800" u="none" cap="none" strike="noStrike">
                <a:solidFill>
                  <a:schemeClr val="lt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15" name="Google Shape;315;p18"/>
            <p:cNvPicPr preferRelativeResize="0"/>
            <p:nvPr/>
          </p:nvPicPr>
          <p:blipFill rotWithShape="1">
            <a:blip r:embed="rId4">
              <a:alphaModFix/>
            </a:blip>
            <a:srcRect b="0" l="0" r="0" t="0"/>
            <a:stretch/>
          </p:blipFill>
          <p:spPr>
            <a:xfrm>
              <a:off x="2914075" y="2021625"/>
              <a:ext cx="3519299" cy="2803797"/>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19"/>
          <p:cNvSpPr txBox="1"/>
          <p:nvPr>
            <p:ph type="title"/>
          </p:nvPr>
        </p:nvSpPr>
        <p:spPr>
          <a:xfrm>
            <a:off x="159300" y="85675"/>
            <a:ext cx="88323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Categorical Scoring Method: Example</a:t>
            </a:r>
            <a:endParaRPr>
              <a:solidFill>
                <a:schemeClr val="lt1"/>
              </a:solidFill>
              <a:latin typeface="Merriweather"/>
              <a:ea typeface="Merriweather"/>
              <a:cs typeface="Merriweather"/>
              <a:sym typeface="Merriweather"/>
            </a:endParaRPr>
          </a:p>
        </p:txBody>
      </p:sp>
      <p:sp>
        <p:nvSpPr>
          <p:cNvPr id="321" name="Google Shape;321;p19"/>
          <p:cNvSpPr txBox="1"/>
          <p:nvPr>
            <p:ph idx="1" type="body"/>
          </p:nvPr>
        </p:nvSpPr>
        <p:spPr>
          <a:xfrm>
            <a:off x="326725" y="1375850"/>
            <a:ext cx="1641900" cy="3044100"/>
          </a:xfrm>
          <a:prstGeom prst="rect">
            <a:avLst/>
          </a:prstGeom>
          <a:noFill/>
          <a:ln>
            <a:noFill/>
          </a:ln>
        </p:spPr>
        <p:txBody>
          <a:bodyPr anchorCtr="0" anchor="t" bIns="91400" lIns="91400" spcFirstLastPara="1" rIns="91400" wrap="square" tIns="91400">
            <a:noAutofit/>
          </a:bodyPr>
          <a:lstStyle/>
          <a:p>
            <a:pPr indent="0" lvl="0" marL="914400" rtl="0" algn="l">
              <a:lnSpc>
                <a:spcPct val="115000"/>
              </a:lnSpc>
              <a:spcBef>
                <a:spcPts val="0"/>
              </a:spcBef>
              <a:spcAft>
                <a:spcPts val="0"/>
              </a:spcAft>
              <a:buSzPts val="1800"/>
              <a:buNone/>
            </a:pPr>
            <a:r>
              <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NC = 22</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NCat = </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NIL = </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CO = </a:t>
            </a:r>
            <a:endParaRPr sz="2300">
              <a:solidFill>
                <a:schemeClr val="lt1"/>
              </a:solidFill>
              <a:latin typeface="Roboto"/>
              <a:ea typeface="Roboto"/>
              <a:cs typeface="Roboto"/>
              <a:sym typeface="Roboto"/>
            </a:endParaRPr>
          </a:p>
          <a:p>
            <a:pPr indent="0" lvl="0" marL="914400" rtl="0" algn="l">
              <a:lnSpc>
                <a:spcPct val="115000"/>
              </a:lnSpc>
              <a:spcBef>
                <a:spcPts val="0"/>
              </a:spcBef>
              <a:spcAft>
                <a:spcPts val="0"/>
              </a:spcAft>
              <a:buSzPts val="1800"/>
              <a:buNone/>
            </a:pPr>
            <a:r>
              <a:t/>
            </a:r>
            <a:endParaRPr sz="2300">
              <a:solidFill>
                <a:schemeClr val="lt1"/>
              </a:solidFill>
              <a:latin typeface="Roboto"/>
              <a:ea typeface="Roboto"/>
              <a:cs typeface="Roboto"/>
              <a:sym typeface="Roboto"/>
            </a:endParaRPr>
          </a:p>
          <a:p>
            <a:pPr indent="0" lvl="0" marL="914400" rtl="0" algn="l">
              <a:lnSpc>
                <a:spcPct val="115000"/>
              </a:lnSpc>
              <a:spcBef>
                <a:spcPts val="0"/>
              </a:spcBef>
              <a:spcAft>
                <a:spcPts val="0"/>
              </a:spcAft>
              <a:buSzPts val="1800"/>
              <a:buNone/>
            </a:pPr>
            <a:r>
              <a:t/>
            </a:r>
            <a:endParaRPr sz="2300">
              <a:solidFill>
                <a:schemeClr val="lt1"/>
              </a:solidFill>
              <a:latin typeface="Roboto"/>
              <a:ea typeface="Roboto"/>
              <a:cs typeface="Roboto"/>
              <a:sym typeface="Roboto"/>
            </a:endParaRPr>
          </a:p>
          <a:p>
            <a:pPr indent="0" lvl="0" marL="0" rtl="0" algn="l">
              <a:lnSpc>
                <a:spcPct val="150000"/>
              </a:lnSpc>
              <a:spcBef>
                <a:spcPts val="0"/>
              </a:spcBef>
              <a:spcAft>
                <a:spcPts val="0"/>
              </a:spcAft>
              <a:buSzPts val="1800"/>
              <a:buNone/>
            </a:pPr>
            <a:r>
              <a:t/>
            </a:r>
            <a:endParaRPr sz="2300"/>
          </a:p>
        </p:txBody>
      </p:sp>
      <p:pic>
        <p:nvPicPr>
          <p:cNvPr id="322" name="Google Shape;322;p19"/>
          <p:cNvPicPr preferRelativeResize="0"/>
          <p:nvPr/>
        </p:nvPicPr>
        <p:blipFill rotWithShape="1">
          <a:blip r:embed="rId3">
            <a:alphaModFix/>
          </a:blip>
          <a:srcRect b="0" l="0" r="0" t="0"/>
          <a:stretch/>
        </p:blipFill>
        <p:spPr>
          <a:xfrm>
            <a:off x="1665868" y="1108900"/>
            <a:ext cx="7242631" cy="33110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0"/>
          <p:cNvSpPr txBox="1"/>
          <p:nvPr>
            <p:ph type="title"/>
          </p:nvPr>
        </p:nvSpPr>
        <p:spPr>
          <a:xfrm>
            <a:off x="159300" y="85675"/>
            <a:ext cx="88323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Categorical Scoring Method: Example</a:t>
            </a:r>
            <a:endParaRPr>
              <a:solidFill>
                <a:schemeClr val="lt1"/>
              </a:solidFill>
              <a:latin typeface="Merriweather"/>
              <a:ea typeface="Merriweather"/>
              <a:cs typeface="Merriweather"/>
              <a:sym typeface="Merriweather"/>
            </a:endParaRPr>
          </a:p>
        </p:txBody>
      </p:sp>
      <p:sp>
        <p:nvSpPr>
          <p:cNvPr id="328" name="Google Shape;328;p20"/>
          <p:cNvSpPr txBox="1"/>
          <p:nvPr>
            <p:ph idx="1" type="body"/>
          </p:nvPr>
        </p:nvSpPr>
        <p:spPr>
          <a:xfrm>
            <a:off x="326725" y="1375850"/>
            <a:ext cx="1641900" cy="3044100"/>
          </a:xfrm>
          <a:prstGeom prst="rect">
            <a:avLst/>
          </a:prstGeom>
          <a:noFill/>
          <a:ln>
            <a:noFill/>
          </a:ln>
        </p:spPr>
        <p:txBody>
          <a:bodyPr anchorCtr="0" anchor="t" bIns="91400" lIns="91400" spcFirstLastPara="1" rIns="91400" wrap="square" tIns="91400">
            <a:noAutofit/>
          </a:bodyPr>
          <a:lstStyle/>
          <a:p>
            <a:pPr indent="0" lvl="0" marL="914400" rtl="0" algn="l">
              <a:lnSpc>
                <a:spcPct val="115000"/>
              </a:lnSpc>
              <a:spcBef>
                <a:spcPts val="0"/>
              </a:spcBef>
              <a:spcAft>
                <a:spcPts val="0"/>
              </a:spcAft>
              <a:buSzPts val="1800"/>
              <a:buNone/>
            </a:pPr>
            <a:r>
              <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NC = 22</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NCat = 5  </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NIL = </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CO = </a:t>
            </a:r>
            <a:endParaRPr sz="2300">
              <a:solidFill>
                <a:schemeClr val="lt1"/>
              </a:solidFill>
              <a:latin typeface="Roboto"/>
              <a:ea typeface="Roboto"/>
              <a:cs typeface="Roboto"/>
              <a:sym typeface="Roboto"/>
            </a:endParaRPr>
          </a:p>
          <a:p>
            <a:pPr indent="0" lvl="0" marL="914400" rtl="0" algn="l">
              <a:lnSpc>
                <a:spcPct val="115000"/>
              </a:lnSpc>
              <a:spcBef>
                <a:spcPts val="0"/>
              </a:spcBef>
              <a:spcAft>
                <a:spcPts val="0"/>
              </a:spcAft>
              <a:buSzPts val="1800"/>
              <a:buNone/>
            </a:pPr>
            <a:r>
              <a:t/>
            </a:r>
            <a:endParaRPr sz="2300">
              <a:solidFill>
                <a:schemeClr val="lt1"/>
              </a:solidFill>
              <a:latin typeface="Roboto"/>
              <a:ea typeface="Roboto"/>
              <a:cs typeface="Roboto"/>
              <a:sym typeface="Roboto"/>
            </a:endParaRPr>
          </a:p>
          <a:p>
            <a:pPr indent="0" lvl="0" marL="914400" rtl="0" algn="l">
              <a:lnSpc>
                <a:spcPct val="115000"/>
              </a:lnSpc>
              <a:spcBef>
                <a:spcPts val="0"/>
              </a:spcBef>
              <a:spcAft>
                <a:spcPts val="0"/>
              </a:spcAft>
              <a:buSzPts val="1800"/>
              <a:buNone/>
            </a:pPr>
            <a:r>
              <a:t/>
            </a:r>
            <a:endParaRPr sz="2300">
              <a:solidFill>
                <a:schemeClr val="lt1"/>
              </a:solidFill>
              <a:latin typeface="Roboto"/>
              <a:ea typeface="Roboto"/>
              <a:cs typeface="Roboto"/>
              <a:sym typeface="Roboto"/>
            </a:endParaRPr>
          </a:p>
          <a:p>
            <a:pPr indent="0" lvl="0" marL="0" rtl="0" algn="l">
              <a:lnSpc>
                <a:spcPct val="150000"/>
              </a:lnSpc>
              <a:spcBef>
                <a:spcPts val="0"/>
              </a:spcBef>
              <a:spcAft>
                <a:spcPts val="0"/>
              </a:spcAft>
              <a:buSzPts val="1800"/>
              <a:buNone/>
            </a:pPr>
            <a:r>
              <a:t/>
            </a:r>
            <a:endParaRPr sz="2300"/>
          </a:p>
        </p:txBody>
      </p:sp>
      <p:pic>
        <p:nvPicPr>
          <p:cNvPr id="329" name="Google Shape;329;p20"/>
          <p:cNvPicPr preferRelativeResize="0"/>
          <p:nvPr/>
        </p:nvPicPr>
        <p:blipFill rotWithShape="1">
          <a:blip r:embed="rId3">
            <a:alphaModFix/>
          </a:blip>
          <a:srcRect b="0" l="0" r="0" t="0"/>
          <a:stretch/>
        </p:blipFill>
        <p:spPr>
          <a:xfrm>
            <a:off x="2173590" y="1465675"/>
            <a:ext cx="6658709" cy="3044100"/>
          </a:xfrm>
          <a:prstGeom prst="rect">
            <a:avLst/>
          </a:prstGeom>
          <a:noFill/>
          <a:ln>
            <a:noFill/>
          </a:ln>
        </p:spPr>
      </p:pic>
      <p:grpSp>
        <p:nvGrpSpPr>
          <p:cNvPr id="330" name="Google Shape;330;p20"/>
          <p:cNvGrpSpPr/>
          <p:nvPr/>
        </p:nvGrpSpPr>
        <p:grpSpPr>
          <a:xfrm>
            <a:off x="2619500" y="1657575"/>
            <a:ext cx="5895975" cy="2581425"/>
            <a:chOff x="2619500" y="1657575"/>
            <a:chExt cx="5895975" cy="2581425"/>
          </a:xfrm>
        </p:grpSpPr>
        <p:sp>
          <p:nvSpPr>
            <p:cNvPr id="331" name="Google Shape;331;p20"/>
            <p:cNvSpPr txBox="1"/>
            <p:nvPr/>
          </p:nvSpPr>
          <p:spPr>
            <a:xfrm>
              <a:off x="2676650" y="1697975"/>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2</a:t>
              </a:r>
              <a:endParaRPr b="0" i="0" sz="1200" u="none" cap="none" strike="noStrike">
                <a:solidFill>
                  <a:srgbClr val="0000FF"/>
                </a:solidFill>
                <a:latin typeface="Arial"/>
                <a:ea typeface="Arial"/>
                <a:cs typeface="Arial"/>
                <a:sym typeface="Arial"/>
              </a:endParaRPr>
            </a:p>
          </p:txBody>
        </p:sp>
        <p:sp>
          <p:nvSpPr>
            <p:cNvPr id="332" name="Google Shape;332;p20"/>
            <p:cNvSpPr txBox="1"/>
            <p:nvPr/>
          </p:nvSpPr>
          <p:spPr>
            <a:xfrm>
              <a:off x="4267325" y="18001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33" name="Google Shape;333;p20"/>
            <p:cNvSpPr txBox="1"/>
            <p:nvPr/>
          </p:nvSpPr>
          <p:spPr>
            <a:xfrm>
              <a:off x="3486275" y="21715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34" name="Google Shape;334;p20"/>
            <p:cNvSpPr txBox="1"/>
            <p:nvPr/>
          </p:nvSpPr>
          <p:spPr>
            <a:xfrm>
              <a:off x="3543425" y="26978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35" name="Google Shape;335;p20"/>
            <p:cNvSpPr txBox="1"/>
            <p:nvPr/>
          </p:nvSpPr>
          <p:spPr>
            <a:xfrm>
              <a:off x="4759225" y="21715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36" name="Google Shape;336;p20"/>
            <p:cNvSpPr txBox="1"/>
            <p:nvPr/>
          </p:nvSpPr>
          <p:spPr>
            <a:xfrm>
              <a:off x="3981575" y="26978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37" name="Google Shape;337;p20"/>
            <p:cNvSpPr txBox="1"/>
            <p:nvPr/>
          </p:nvSpPr>
          <p:spPr>
            <a:xfrm>
              <a:off x="4686425" y="27718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38" name="Google Shape;338;p20"/>
            <p:cNvSpPr txBox="1"/>
            <p:nvPr/>
          </p:nvSpPr>
          <p:spPr>
            <a:xfrm>
              <a:off x="5505575" y="26479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3</a:t>
              </a:r>
              <a:endParaRPr b="0" i="0" sz="1200" u="none" cap="none" strike="noStrike">
                <a:solidFill>
                  <a:srgbClr val="0000FF"/>
                </a:solidFill>
                <a:latin typeface="Arial"/>
                <a:ea typeface="Arial"/>
                <a:cs typeface="Arial"/>
                <a:sym typeface="Arial"/>
              </a:endParaRPr>
            </a:p>
          </p:txBody>
        </p:sp>
        <p:sp>
          <p:nvSpPr>
            <p:cNvPr id="339" name="Google Shape;339;p20"/>
            <p:cNvSpPr txBox="1"/>
            <p:nvPr/>
          </p:nvSpPr>
          <p:spPr>
            <a:xfrm>
              <a:off x="5124575" y="31720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3</a:t>
              </a:r>
              <a:endParaRPr b="0" i="0" sz="1200" u="none" cap="none" strike="noStrike">
                <a:solidFill>
                  <a:srgbClr val="0000FF"/>
                </a:solidFill>
                <a:latin typeface="Arial"/>
                <a:ea typeface="Arial"/>
                <a:cs typeface="Arial"/>
                <a:sym typeface="Arial"/>
              </a:endParaRPr>
            </a:p>
          </p:txBody>
        </p:sp>
        <p:sp>
          <p:nvSpPr>
            <p:cNvPr id="340" name="Google Shape;340;p20"/>
            <p:cNvSpPr txBox="1"/>
            <p:nvPr/>
          </p:nvSpPr>
          <p:spPr>
            <a:xfrm>
              <a:off x="4419725" y="38388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3</a:t>
              </a:r>
              <a:endParaRPr b="0" i="0" sz="1200" u="none" cap="none" strike="noStrike">
                <a:solidFill>
                  <a:srgbClr val="0000FF"/>
                </a:solidFill>
                <a:latin typeface="Arial"/>
                <a:ea typeface="Arial"/>
                <a:cs typeface="Arial"/>
                <a:sym typeface="Arial"/>
              </a:endParaRPr>
            </a:p>
          </p:txBody>
        </p:sp>
        <p:sp>
          <p:nvSpPr>
            <p:cNvPr id="341" name="Google Shape;341;p20"/>
            <p:cNvSpPr txBox="1"/>
            <p:nvPr/>
          </p:nvSpPr>
          <p:spPr>
            <a:xfrm>
              <a:off x="5210300" y="37626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1</a:t>
              </a:r>
              <a:endParaRPr b="0" i="0" sz="1200" u="none" cap="none" strike="noStrike">
                <a:solidFill>
                  <a:srgbClr val="0000FF"/>
                </a:solidFill>
                <a:latin typeface="Arial"/>
                <a:ea typeface="Arial"/>
                <a:cs typeface="Arial"/>
                <a:sym typeface="Arial"/>
              </a:endParaRPr>
            </a:p>
          </p:txBody>
        </p:sp>
        <p:sp>
          <p:nvSpPr>
            <p:cNvPr id="342" name="Google Shape;342;p20"/>
            <p:cNvSpPr txBox="1"/>
            <p:nvPr/>
          </p:nvSpPr>
          <p:spPr>
            <a:xfrm>
              <a:off x="6239000" y="38388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2</a:t>
              </a:r>
              <a:endParaRPr b="0" i="0" sz="1200" u="none" cap="none" strike="noStrike">
                <a:solidFill>
                  <a:srgbClr val="0000FF"/>
                </a:solidFill>
                <a:latin typeface="Arial"/>
                <a:ea typeface="Arial"/>
                <a:cs typeface="Arial"/>
                <a:sym typeface="Arial"/>
              </a:endParaRPr>
            </a:p>
          </p:txBody>
        </p:sp>
        <p:sp>
          <p:nvSpPr>
            <p:cNvPr id="343" name="Google Shape;343;p20"/>
            <p:cNvSpPr txBox="1"/>
            <p:nvPr/>
          </p:nvSpPr>
          <p:spPr>
            <a:xfrm>
              <a:off x="6448550" y="31720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3</a:t>
              </a:r>
              <a:endParaRPr b="0" i="0" sz="1200" u="none" cap="none" strike="noStrike">
                <a:solidFill>
                  <a:srgbClr val="0000FF"/>
                </a:solidFill>
                <a:latin typeface="Arial"/>
                <a:ea typeface="Arial"/>
                <a:cs typeface="Arial"/>
                <a:sym typeface="Arial"/>
              </a:endParaRPr>
            </a:p>
          </p:txBody>
        </p:sp>
        <p:sp>
          <p:nvSpPr>
            <p:cNvPr id="344" name="Google Shape;344;p20"/>
            <p:cNvSpPr txBox="1"/>
            <p:nvPr/>
          </p:nvSpPr>
          <p:spPr>
            <a:xfrm>
              <a:off x="5962775" y="31720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2</a:t>
              </a:r>
              <a:endParaRPr b="0" i="0" sz="1200" u="none" cap="none" strike="noStrike">
                <a:solidFill>
                  <a:srgbClr val="0000FF"/>
                </a:solidFill>
                <a:latin typeface="Arial"/>
                <a:ea typeface="Arial"/>
                <a:cs typeface="Arial"/>
                <a:sym typeface="Arial"/>
              </a:endParaRPr>
            </a:p>
          </p:txBody>
        </p:sp>
        <p:sp>
          <p:nvSpPr>
            <p:cNvPr id="345" name="Google Shape;345;p20"/>
            <p:cNvSpPr txBox="1"/>
            <p:nvPr/>
          </p:nvSpPr>
          <p:spPr>
            <a:xfrm>
              <a:off x="7963025" y="1657575"/>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46" name="Google Shape;346;p20"/>
            <p:cNvSpPr txBox="1"/>
            <p:nvPr/>
          </p:nvSpPr>
          <p:spPr>
            <a:xfrm>
              <a:off x="7667750" y="2790675"/>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4</a:t>
              </a:r>
              <a:endParaRPr b="0" i="0" sz="1200" u="none" cap="none" strike="noStrike">
                <a:solidFill>
                  <a:srgbClr val="0000FF"/>
                </a:solidFill>
                <a:latin typeface="Arial"/>
                <a:ea typeface="Arial"/>
                <a:cs typeface="Arial"/>
                <a:sym typeface="Arial"/>
              </a:endParaRPr>
            </a:p>
          </p:txBody>
        </p:sp>
        <p:sp>
          <p:nvSpPr>
            <p:cNvPr id="347" name="Google Shape;347;p20"/>
            <p:cNvSpPr txBox="1"/>
            <p:nvPr/>
          </p:nvSpPr>
          <p:spPr>
            <a:xfrm>
              <a:off x="8363075" y="37626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4</a:t>
              </a:r>
              <a:endParaRPr b="0" i="0" sz="1200" u="none" cap="none" strike="noStrike">
                <a:solidFill>
                  <a:srgbClr val="0000FF"/>
                </a:solidFill>
                <a:latin typeface="Arial"/>
                <a:ea typeface="Arial"/>
                <a:cs typeface="Arial"/>
                <a:sym typeface="Arial"/>
              </a:endParaRPr>
            </a:p>
          </p:txBody>
        </p:sp>
        <p:sp>
          <p:nvSpPr>
            <p:cNvPr id="348" name="Google Shape;348;p20"/>
            <p:cNvSpPr txBox="1"/>
            <p:nvPr/>
          </p:nvSpPr>
          <p:spPr>
            <a:xfrm>
              <a:off x="7667750" y="37626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1</a:t>
              </a:r>
              <a:endParaRPr b="0" i="0" sz="1200" u="none" cap="none" strike="noStrike">
                <a:solidFill>
                  <a:srgbClr val="0000FF"/>
                </a:solidFill>
                <a:latin typeface="Arial"/>
                <a:ea typeface="Arial"/>
                <a:cs typeface="Arial"/>
                <a:sym typeface="Arial"/>
              </a:endParaRPr>
            </a:p>
          </p:txBody>
        </p:sp>
        <p:sp>
          <p:nvSpPr>
            <p:cNvPr id="349" name="Google Shape;349;p20"/>
            <p:cNvSpPr txBox="1"/>
            <p:nvPr/>
          </p:nvSpPr>
          <p:spPr>
            <a:xfrm>
              <a:off x="6877175" y="37626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4</a:t>
              </a:r>
              <a:endParaRPr b="0" i="0" sz="1200" u="none" cap="none" strike="noStrike">
                <a:solidFill>
                  <a:srgbClr val="0000FF"/>
                </a:solidFill>
                <a:latin typeface="Arial"/>
                <a:ea typeface="Arial"/>
                <a:cs typeface="Arial"/>
                <a:sym typeface="Arial"/>
              </a:endParaRPr>
            </a:p>
          </p:txBody>
        </p:sp>
        <p:sp>
          <p:nvSpPr>
            <p:cNvPr id="350" name="Google Shape;350;p20"/>
            <p:cNvSpPr txBox="1"/>
            <p:nvPr/>
          </p:nvSpPr>
          <p:spPr>
            <a:xfrm>
              <a:off x="7515350" y="21715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4</a:t>
              </a:r>
              <a:endParaRPr b="0" i="0" sz="1200" u="none" cap="none" strike="noStrike">
                <a:solidFill>
                  <a:srgbClr val="0000FF"/>
                </a:solidFill>
                <a:latin typeface="Arial"/>
                <a:ea typeface="Arial"/>
                <a:cs typeface="Arial"/>
                <a:sym typeface="Arial"/>
              </a:endParaRPr>
            </a:p>
          </p:txBody>
        </p:sp>
        <p:sp>
          <p:nvSpPr>
            <p:cNvPr id="351" name="Google Shape;351;p20"/>
            <p:cNvSpPr txBox="1"/>
            <p:nvPr/>
          </p:nvSpPr>
          <p:spPr>
            <a:xfrm>
              <a:off x="8363075" y="2190063"/>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4</a:t>
              </a:r>
              <a:endParaRPr b="0" i="0" sz="1200" u="none" cap="none" strike="noStrike">
                <a:solidFill>
                  <a:srgbClr val="0000FF"/>
                </a:solidFill>
                <a:latin typeface="Arial"/>
                <a:ea typeface="Arial"/>
                <a:cs typeface="Arial"/>
                <a:sym typeface="Arial"/>
              </a:endParaRPr>
            </a:p>
          </p:txBody>
        </p:sp>
        <p:sp>
          <p:nvSpPr>
            <p:cNvPr id="352" name="Google Shape;352;p20"/>
            <p:cNvSpPr txBox="1"/>
            <p:nvPr/>
          </p:nvSpPr>
          <p:spPr>
            <a:xfrm>
              <a:off x="2619500" y="23716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3</a:t>
              </a:r>
              <a:endParaRPr b="0" i="0" sz="1200" u="none" cap="none" strike="noStrike">
                <a:solidFill>
                  <a:srgbClr val="0000FF"/>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1"/>
          <p:cNvSpPr txBox="1"/>
          <p:nvPr>
            <p:ph type="title"/>
          </p:nvPr>
        </p:nvSpPr>
        <p:spPr>
          <a:xfrm>
            <a:off x="159300" y="85675"/>
            <a:ext cx="8832300" cy="572700"/>
          </a:xfrm>
          <a:prstGeom prst="rect">
            <a:avLst/>
          </a:prstGeom>
          <a:noFill/>
          <a:ln>
            <a:noFill/>
          </a:ln>
        </p:spPr>
        <p:txBody>
          <a:bodyPr anchorCtr="0" anchor="b" bIns="91400" lIns="91400" spcFirstLastPara="1" rIns="91400" wrap="square" tIns="914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lt1"/>
                </a:solidFill>
                <a:latin typeface="Merriweather"/>
                <a:ea typeface="Merriweather"/>
                <a:cs typeface="Merriweather"/>
                <a:sym typeface="Merriweather"/>
              </a:rPr>
              <a:t>Categorical Scoring Method: Example</a:t>
            </a:r>
            <a:endParaRPr>
              <a:solidFill>
                <a:schemeClr val="lt1"/>
              </a:solidFill>
              <a:latin typeface="Merriweather"/>
              <a:ea typeface="Merriweather"/>
              <a:cs typeface="Merriweather"/>
              <a:sym typeface="Merriweather"/>
            </a:endParaRPr>
          </a:p>
        </p:txBody>
      </p:sp>
      <p:sp>
        <p:nvSpPr>
          <p:cNvPr id="358" name="Google Shape;358;p21"/>
          <p:cNvSpPr txBox="1"/>
          <p:nvPr>
            <p:ph idx="1" type="body"/>
          </p:nvPr>
        </p:nvSpPr>
        <p:spPr>
          <a:xfrm>
            <a:off x="326725" y="1375850"/>
            <a:ext cx="1641900" cy="3044100"/>
          </a:xfrm>
          <a:prstGeom prst="rect">
            <a:avLst/>
          </a:prstGeom>
          <a:noFill/>
          <a:ln>
            <a:noFill/>
          </a:ln>
        </p:spPr>
        <p:txBody>
          <a:bodyPr anchorCtr="0" anchor="t" bIns="91400" lIns="91400" spcFirstLastPara="1" rIns="91400" wrap="square" tIns="91400">
            <a:noAutofit/>
          </a:bodyPr>
          <a:lstStyle/>
          <a:p>
            <a:pPr indent="0" lvl="0" marL="914400" rtl="0" algn="l">
              <a:lnSpc>
                <a:spcPct val="115000"/>
              </a:lnSpc>
              <a:spcBef>
                <a:spcPts val="0"/>
              </a:spcBef>
              <a:spcAft>
                <a:spcPts val="0"/>
              </a:spcAft>
              <a:buSzPts val="1800"/>
              <a:buNone/>
            </a:pPr>
            <a:r>
              <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NC = 22</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NCat = 5  </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NIL = 6</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800"/>
              <a:buNone/>
            </a:pPr>
            <a:r>
              <a:rPr lang="en" sz="2300">
                <a:solidFill>
                  <a:schemeClr val="lt1"/>
                </a:solidFill>
                <a:latin typeface="Roboto"/>
                <a:ea typeface="Roboto"/>
                <a:cs typeface="Roboto"/>
                <a:sym typeface="Roboto"/>
              </a:rPr>
              <a:t>CO = 26</a:t>
            </a:r>
            <a:endParaRPr sz="2300">
              <a:solidFill>
                <a:schemeClr val="lt1"/>
              </a:solidFill>
              <a:latin typeface="Roboto"/>
              <a:ea typeface="Roboto"/>
              <a:cs typeface="Roboto"/>
              <a:sym typeface="Roboto"/>
            </a:endParaRPr>
          </a:p>
          <a:p>
            <a:pPr indent="0" lvl="0" marL="914400" rtl="0" algn="l">
              <a:lnSpc>
                <a:spcPct val="115000"/>
              </a:lnSpc>
              <a:spcBef>
                <a:spcPts val="0"/>
              </a:spcBef>
              <a:spcAft>
                <a:spcPts val="0"/>
              </a:spcAft>
              <a:buSzPts val="1800"/>
              <a:buNone/>
            </a:pPr>
            <a:r>
              <a:t/>
            </a:r>
            <a:endParaRPr sz="2300">
              <a:solidFill>
                <a:schemeClr val="lt1"/>
              </a:solidFill>
              <a:latin typeface="Roboto"/>
              <a:ea typeface="Roboto"/>
              <a:cs typeface="Roboto"/>
              <a:sym typeface="Roboto"/>
            </a:endParaRPr>
          </a:p>
          <a:p>
            <a:pPr indent="0" lvl="0" marL="914400" rtl="0" algn="l">
              <a:lnSpc>
                <a:spcPct val="115000"/>
              </a:lnSpc>
              <a:spcBef>
                <a:spcPts val="0"/>
              </a:spcBef>
              <a:spcAft>
                <a:spcPts val="0"/>
              </a:spcAft>
              <a:buSzPts val="1800"/>
              <a:buNone/>
            </a:pPr>
            <a:r>
              <a:t/>
            </a:r>
            <a:endParaRPr sz="2300">
              <a:solidFill>
                <a:schemeClr val="lt1"/>
              </a:solidFill>
              <a:latin typeface="Roboto"/>
              <a:ea typeface="Roboto"/>
              <a:cs typeface="Roboto"/>
              <a:sym typeface="Roboto"/>
            </a:endParaRPr>
          </a:p>
          <a:p>
            <a:pPr indent="0" lvl="0" marL="0" rtl="0" algn="l">
              <a:lnSpc>
                <a:spcPct val="150000"/>
              </a:lnSpc>
              <a:spcBef>
                <a:spcPts val="0"/>
              </a:spcBef>
              <a:spcAft>
                <a:spcPts val="0"/>
              </a:spcAft>
              <a:buSzPts val="1800"/>
              <a:buNone/>
            </a:pPr>
            <a:r>
              <a:t/>
            </a:r>
            <a:endParaRPr sz="2300"/>
          </a:p>
        </p:txBody>
      </p:sp>
      <p:pic>
        <p:nvPicPr>
          <p:cNvPr id="359" name="Google Shape;359;p21"/>
          <p:cNvPicPr preferRelativeResize="0"/>
          <p:nvPr/>
        </p:nvPicPr>
        <p:blipFill rotWithShape="1">
          <a:blip r:embed="rId3">
            <a:alphaModFix/>
          </a:blip>
          <a:srcRect b="0" l="0" r="0" t="0"/>
          <a:stretch/>
        </p:blipFill>
        <p:spPr>
          <a:xfrm>
            <a:off x="2173590" y="1465675"/>
            <a:ext cx="6658709" cy="3044100"/>
          </a:xfrm>
          <a:prstGeom prst="rect">
            <a:avLst/>
          </a:prstGeom>
          <a:noFill/>
          <a:ln>
            <a:noFill/>
          </a:ln>
        </p:spPr>
      </p:pic>
      <p:grpSp>
        <p:nvGrpSpPr>
          <p:cNvPr id="360" name="Google Shape;360;p21"/>
          <p:cNvGrpSpPr/>
          <p:nvPr/>
        </p:nvGrpSpPr>
        <p:grpSpPr>
          <a:xfrm>
            <a:off x="2619500" y="1657575"/>
            <a:ext cx="5895975" cy="2581425"/>
            <a:chOff x="2619500" y="1657575"/>
            <a:chExt cx="5895975" cy="2581425"/>
          </a:xfrm>
        </p:grpSpPr>
        <p:sp>
          <p:nvSpPr>
            <p:cNvPr id="361" name="Google Shape;361;p21"/>
            <p:cNvSpPr txBox="1"/>
            <p:nvPr/>
          </p:nvSpPr>
          <p:spPr>
            <a:xfrm>
              <a:off x="2676650" y="1697975"/>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2</a:t>
              </a:r>
              <a:endParaRPr b="0" i="0" sz="1200" u="none" cap="none" strike="noStrike">
                <a:solidFill>
                  <a:srgbClr val="0000FF"/>
                </a:solidFill>
                <a:latin typeface="Arial"/>
                <a:ea typeface="Arial"/>
                <a:cs typeface="Arial"/>
                <a:sym typeface="Arial"/>
              </a:endParaRPr>
            </a:p>
          </p:txBody>
        </p:sp>
        <p:sp>
          <p:nvSpPr>
            <p:cNvPr id="362" name="Google Shape;362;p21"/>
            <p:cNvSpPr txBox="1"/>
            <p:nvPr/>
          </p:nvSpPr>
          <p:spPr>
            <a:xfrm>
              <a:off x="4267325" y="18001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63" name="Google Shape;363;p21"/>
            <p:cNvSpPr txBox="1"/>
            <p:nvPr/>
          </p:nvSpPr>
          <p:spPr>
            <a:xfrm>
              <a:off x="3486275" y="21715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64" name="Google Shape;364;p21"/>
            <p:cNvSpPr txBox="1"/>
            <p:nvPr/>
          </p:nvSpPr>
          <p:spPr>
            <a:xfrm>
              <a:off x="3543425" y="26978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65" name="Google Shape;365;p21"/>
            <p:cNvSpPr txBox="1"/>
            <p:nvPr/>
          </p:nvSpPr>
          <p:spPr>
            <a:xfrm>
              <a:off x="4759225" y="21715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66" name="Google Shape;366;p21"/>
            <p:cNvSpPr txBox="1"/>
            <p:nvPr/>
          </p:nvSpPr>
          <p:spPr>
            <a:xfrm>
              <a:off x="3981575" y="26978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67" name="Google Shape;367;p21"/>
            <p:cNvSpPr txBox="1"/>
            <p:nvPr/>
          </p:nvSpPr>
          <p:spPr>
            <a:xfrm>
              <a:off x="4686425" y="27718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68" name="Google Shape;368;p21"/>
            <p:cNvSpPr txBox="1"/>
            <p:nvPr/>
          </p:nvSpPr>
          <p:spPr>
            <a:xfrm>
              <a:off x="5505575" y="26479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3</a:t>
              </a:r>
              <a:endParaRPr b="0" i="0" sz="1200" u="none" cap="none" strike="noStrike">
                <a:solidFill>
                  <a:srgbClr val="0000FF"/>
                </a:solidFill>
                <a:latin typeface="Arial"/>
                <a:ea typeface="Arial"/>
                <a:cs typeface="Arial"/>
                <a:sym typeface="Arial"/>
              </a:endParaRPr>
            </a:p>
          </p:txBody>
        </p:sp>
        <p:sp>
          <p:nvSpPr>
            <p:cNvPr id="369" name="Google Shape;369;p21"/>
            <p:cNvSpPr txBox="1"/>
            <p:nvPr/>
          </p:nvSpPr>
          <p:spPr>
            <a:xfrm>
              <a:off x="5124575" y="31720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3</a:t>
              </a:r>
              <a:endParaRPr b="0" i="0" sz="1200" u="none" cap="none" strike="noStrike">
                <a:solidFill>
                  <a:srgbClr val="0000FF"/>
                </a:solidFill>
                <a:latin typeface="Arial"/>
                <a:ea typeface="Arial"/>
                <a:cs typeface="Arial"/>
                <a:sym typeface="Arial"/>
              </a:endParaRPr>
            </a:p>
          </p:txBody>
        </p:sp>
        <p:sp>
          <p:nvSpPr>
            <p:cNvPr id="370" name="Google Shape;370;p21"/>
            <p:cNvSpPr txBox="1"/>
            <p:nvPr/>
          </p:nvSpPr>
          <p:spPr>
            <a:xfrm>
              <a:off x="4419725" y="38388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3</a:t>
              </a:r>
              <a:endParaRPr b="0" i="0" sz="1200" u="none" cap="none" strike="noStrike">
                <a:solidFill>
                  <a:srgbClr val="0000FF"/>
                </a:solidFill>
                <a:latin typeface="Arial"/>
                <a:ea typeface="Arial"/>
                <a:cs typeface="Arial"/>
                <a:sym typeface="Arial"/>
              </a:endParaRPr>
            </a:p>
          </p:txBody>
        </p:sp>
        <p:sp>
          <p:nvSpPr>
            <p:cNvPr id="371" name="Google Shape;371;p21"/>
            <p:cNvSpPr txBox="1"/>
            <p:nvPr/>
          </p:nvSpPr>
          <p:spPr>
            <a:xfrm>
              <a:off x="5210300" y="37626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1</a:t>
              </a:r>
              <a:endParaRPr b="0" i="0" sz="1200" u="none" cap="none" strike="noStrike">
                <a:solidFill>
                  <a:srgbClr val="0000FF"/>
                </a:solidFill>
                <a:latin typeface="Arial"/>
                <a:ea typeface="Arial"/>
                <a:cs typeface="Arial"/>
                <a:sym typeface="Arial"/>
              </a:endParaRPr>
            </a:p>
          </p:txBody>
        </p:sp>
        <p:sp>
          <p:nvSpPr>
            <p:cNvPr id="372" name="Google Shape;372;p21"/>
            <p:cNvSpPr txBox="1"/>
            <p:nvPr/>
          </p:nvSpPr>
          <p:spPr>
            <a:xfrm>
              <a:off x="6239000" y="38388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2</a:t>
              </a:r>
              <a:endParaRPr b="0" i="0" sz="1200" u="none" cap="none" strike="noStrike">
                <a:solidFill>
                  <a:srgbClr val="0000FF"/>
                </a:solidFill>
                <a:latin typeface="Arial"/>
                <a:ea typeface="Arial"/>
                <a:cs typeface="Arial"/>
                <a:sym typeface="Arial"/>
              </a:endParaRPr>
            </a:p>
          </p:txBody>
        </p:sp>
        <p:sp>
          <p:nvSpPr>
            <p:cNvPr id="373" name="Google Shape;373;p21"/>
            <p:cNvSpPr txBox="1"/>
            <p:nvPr/>
          </p:nvSpPr>
          <p:spPr>
            <a:xfrm>
              <a:off x="6448550" y="31720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3</a:t>
              </a:r>
              <a:endParaRPr b="0" i="0" sz="1200" u="none" cap="none" strike="noStrike">
                <a:solidFill>
                  <a:srgbClr val="0000FF"/>
                </a:solidFill>
                <a:latin typeface="Arial"/>
                <a:ea typeface="Arial"/>
                <a:cs typeface="Arial"/>
                <a:sym typeface="Arial"/>
              </a:endParaRPr>
            </a:p>
          </p:txBody>
        </p:sp>
        <p:sp>
          <p:nvSpPr>
            <p:cNvPr id="374" name="Google Shape;374;p21"/>
            <p:cNvSpPr txBox="1"/>
            <p:nvPr/>
          </p:nvSpPr>
          <p:spPr>
            <a:xfrm>
              <a:off x="5962775" y="31720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2</a:t>
              </a:r>
              <a:endParaRPr b="0" i="0" sz="1200" u="none" cap="none" strike="noStrike">
                <a:solidFill>
                  <a:srgbClr val="0000FF"/>
                </a:solidFill>
                <a:latin typeface="Arial"/>
                <a:ea typeface="Arial"/>
                <a:cs typeface="Arial"/>
                <a:sym typeface="Arial"/>
              </a:endParaRPr>
            </a:p>
          </p:txBody>
        </p:sp>
        <p:sp>
          <p:nvSpPr>
            <p:cNvPr id="375" name="Google Shape;375;p21"/>
            <p:cNvSpPr txBox="1"/>
            <p:nvPr/>
          </p:nvSpPr>
          <p:spPr>
            <a:xfrm>
              <a:off x="7963025" y="1657575"/>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5</a:t>
              </a:r>
              <a:endParaRPr b="0" i="0" sz="1200" u="none" cap="none" strike="noStrike">
                <a:solidFill>
                  <a:srgbClr val="0000FF"/>
                </a:solidFill>
                <a:latin typeface="Arial"/>
                <a:ea typeface="Arial"/>
                <a:cs typeface="Arial"/>
                <a:sym typeface="Arial"/>
              </a:endParaRPr>
            </a:p>
          </p:txBody>
        </p:sp>
        <p:sp>
          <p:nvSpPr>
            <p:cNvPr id="376" name="Google Shape;376;p21"/>
            <p:cNvSpPr txBox="1"/>
            <p:nvPr/>
          </p:nvSpPr>
          <p:spPr>
            <a:xfrm>
              <a:off x="7667750" y="2790675"/>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4</a:t>
              </a:r>
              <a:endParaRPr b="0" i="0" sz="1200" u="none" cap="none" strike="noStrike">
                <a:solidFill>
                  <a:srgbClr val="0000FF"/>
                </a:solidFill>
                <a:latin typeface="Arial"/>
                <a:ea typeface="Arial"/>
                <a:cs typeface="Arial"/>
                <a:sym typeface="Arial"/>
              </a:endParaRPr>
            </a:p>
          </p:txBody>
        </p:sp>
        <p:sp>
          <p:nvSpPr>
            <p:cNvPr id="377" name="Google Shape;377;p21"/>
            <p:cNvSpPr txBox="1"/>
            <p:nvPr/>
          </p:nvSpPr>
          <p:spPr>
            <a:xfrm>
              <a:off x="8363075" y="37626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4</a:t>
              </a:r>
              <a:endParaRPr b="0" i="0" sz="1200" u="none" cap="none" strike="noStrike">
                <a:solidFill>
                  <a:srgbClr val="0000FF"/>
                </a:solidFill>
                <a:latin typeface="Arial"/>
                <a:ea typeface="Arial"/>
                <a:cs typeface="Arial"/>
                <a:sym typeface="Arial"/>
              </a:endParaRPr>
            </a:p>
          </p:txBody>
        </p:sp>
        <p:sp>
          <p:nvSpPr>
            <p:cNvPr id="378" name="Google Shape;378;p21"/>
            <p:cNvSpPr txBox="1"/>
            <p:nvPr/>
          </p:nvSpPr>
          <p:spPr>
            <a:xfrm>
              <a:off x="7667750" y="37626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1</a:t>
              </a:r>
              <a:endParaRPr b="0" i="0" sz="1200" u="none" cap="none" strike="noStrike">
                <a:solidFill>
                  <a:srgbClr val="0000FF"/>
                </a:solidFill>
                <a:latin typeface="Arial"/>
                <a:ea typeface="Arial"/>
                <a:cs typeface="Arial"/>
                <a:sym typeface="Arial"/>
              </a:endParaRPr>
            </a:p>
          </p:txBody>
        </p:sp>
        <p:sp>
          <p:nvSpPr>
            <p:cNvPr id="379" name="Google Shape;379;p21"/>
            <p:cNvSpPr txBox="1"/>
            <p:nvPr/>
          </p:nvSpPr>
          <p:spPr>
            <a:xfrm>
              <a:off x="6877175" y="376260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4</a:t>
              </a:r>
              <a:endParaRPr b="0" i="0" sz="1200" u="none" cap="none" strike="noStrike">
                <a:solidFill>
                  <a:srgbClr val="0000FF"/>
                </a:solidFill>
                <a:latin typeface="Arial"/>
                <a:ea typeface="Arial"/>
                <a:cs typeface="Arial"/>
                <a:sym typeface="Arial"/>
              </a:endParaRPr>
            </a:p>
          </p:txBody>
        </p:sp>
        <p:sp>
          <p:nvSpPr>
            <p:cNvPr id="380" name="Google Shape;380;p21"/>
            <p:cNvSpPr txBox="1"/>
            <p:nvPr/>
          </p:nvSpPr>
          <p:spPr>
            <a:xfrm>
              <a:off x="7515350" y="21715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4</a:t>
              </a:r>
              <a:endParaRPr b="0" i="0" sz="1200" u="none" cap="none" strike="noStrike">
                <a:solidFill>
                  <a:srgbClr val="0000FF"/>
                </a:solidFill>
                <a:latin typeface="Arial"/>
                <a:ea typeface="Arial"/>
                <a:cs typeface="Arial"/>
                <a:sym typeface="Arial"/>
              </a:endParaRPr>
            </a:p>
          </p:txBody>
        </p:sp>
        <p:sp>
          <p:nvSpPr>
            <p:cNvPr id="381" name="Google Shape;381;p21"/>
            <p:cNvSpPr txBox="1"/>
            <p:nvPr/>
          </p:nvSpPr>
          <p:spPr>
            <a:xfrm>
              <a:off x="8363075" y="2190063"/>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4</a:t>
              </a:r>
              <a:endParaRPr b="0" i="0" sz="1200" u="none" cap="none" strike="noStrike">
                <a:solidFill>
                  <a:srgbClr val="0000FF"/>
                </a:solidFill>
                <a:latin typeface="Arial"/>
                <a:ea typeface="Arial"/>
                <a:cs typeface="Arial"/>
                <a:sym typeface="Arial"/>
              </a:endParaRPr>
            </a:p>
          </p:txBody>
        </p:sp>
        <p:sp>
          <p:nvSpPr>
            <p:cNvPr id="382" name="Google Shape;382;p21"/>
            <p:cNvSpPr txBox="1"/>
            <p:nvPr/>
          </p:nvSpPr>
          <p:spPr>
            <a:xfrm>
              <a:off x="2619500" y="2371650"/>
              <a:ext cx="152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FF"/>
                  </a:solidFill>
                  <a:latin typeface="Arial"/>
                  <a:ea typeface="Arial"/>
                  <a:cs typeface="Arial"/>
                  <a:sym typeface="Arial"/>
                </a:rPr>
                <a:t>3</a:t>
              </a:r>
              <a:endParaRPr b="0" i="0" sz="1200" u="none" cap="none" strike="noStrike">
                <a:solidFill>
                  <a:srgbClr val="0000FF"/>
                </a:solidFill>
                <a:latin typeface="Arial"/>
                <a:ea typeface="Arial"/>
                <a:cs typeface="Arial"/>
                <a:sym typeface="Arial"/>
              </a:endParaRPr>
            </a:p>
          </p:txBody>
        </p:sp>
      </p:grpSp>
      <p:sp>
        <p:nvSpPr>
          <p:cNvPr id="383" name="Google Shape;383;p21"/>
          <p:cNvSpPr/>
          <p:nvPr/>
        </p:nvSpPr>
        <p:spPr>
          <a:xfrm rot="1881681">
            <a:off x="2495907" y="2178606"/>
            <a:ext cx="215013" cy="499483"/>
          </a:xfrm>
          <a:prstGeom prst="ellipse">
            <a:avLst/>
          </a:prstGeom>
          <a:noFill/>
          <a:ln cap="flat" cmpd="sng" w="28575">
            <a:solidFill>
              <a:srgbClr val="F6B717"/>
            </a:solidFill>
            <a:prstDash val="dash"/>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21"/>
          <p:cNvSpPr/>
          <p:nvPr/>
        </p:nvSpPr>
        <p:spPr>
          <a:xfrm rot="-1660376">
            <a:off x="4914999" y="3637290"/>
            <a:ext cx="215105" cy="499318"/>
          </a:xfrm>
          <a:prstGeom prst="ellipse">
            <a:avLst/>
          </a:prstGeom>
          <a:noFill/>
          <a:ln cap="flat" cmpd="sng" w="28575">
            <a:solidFill>
              <a:srgbClr val="F6B717"/>
            </a:solidFill>
            <a:prstDash val="dash"/>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21"/>
          <p:cNvSpPr/>
          <p:nvPr/>
        </p:nvSpPr>
        <p:spPr>
          <a:xfrm rot="-617433">
            <a:off x="5759132" y="3096934"/>
            <a:ext cx="214958" cy="499520"/>
          </a:xfrm>
          <a:prstGeom prst="ellipse">
            <a:avLst/>
          </a:prstGeom>
          <a:noFill/>
          <a:ln cap="flat" cmpd="sng" w="28575">
            <a:solidFill>
              <a:srgbClr val="F6B717"/>
            </a:solidFill>
            <a:prstDash val="dash"/>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21"/>
          <p:cNvSpPr/>
          <p:nvPr/>
        </p:nvSpPr>
        <p:spPr>
          <a:xfrm rot="4795">
            <a:off x="7617240" y="3212235"/>
            <a:ext cx="215100" cy="499500"/>
          </a:xfrm>
          <a:prstGeom prst="ellipse">
            <a:avLst/>
          </a:prstGeom>
          <a:noFill/>
          <a:ln cap="flat" cmpd="sng" w="28575">
            <a:solidFill>
              <a:srgbClr val="F6B717"/>
            </a:solidFill>
            <a:prstDash val="dash"/>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21"/>
          <p:cNvSpPr/>
          <p:nvPr/>
        </p:nvSpPr>
        <p:spPr>
          <a:xfrm rot="1390364">
            <a:off x="7850026" y="2126059"/>
            <a:ext cx="174585" cy="499533"/>
          </a:xfrm>
          <a:prstGeom prst="ellipse">
            <a:avLst/>
          </a:prstGeom>
          <a:noFill/>
          <a:ln cap="flat" cmpd="sng" w="28575">
            <a:solidFill>
              <a:srgbClr val="F6B717"/>
            </a:solidFill>
            <a:prstDash val="dash"/>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21"/>
          <p:cNvSpPr/>
          <p:nvPr/>
        </p:nvSpPr>
        <p:spPr>
          <a:xfrm rot="-2154253">
            <a:off x="8078664" y="2126073"/>
            <a:ext cx="174445" cy="499667"/>
          </a:xfrm>
          <a:prstGeom prst="ellipse">
            <a:avLst/>
          </a:prstGeom>
          <a:noFill/>
          <a:ln cap="flat" cmpd="sng" w="28575">
            <a:solidFill>
              <a:srgbClr val="F6B717"/>
            </a:solidFill>
            <a:prstDash val="dash"/>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89" name="Google Shape;389;p21"/>
          <p:cNvPicPr preferRelativeResize="0"/>
          <p:nvPr/>
        </p:nvPicPr>
        <p:blipFill rotWithShape="1">
          <a:blip r:embed="rId4">
            <a:alphaModFix/>
          </a:blip>
          <a:srcRect b="57544" l="0" r="0" t="0"/>
          <a:stretch/>
        </p:blipFill>
        <p:spPr>
          <a:xfrm>
            <a:off x="435275" y="3882375"/>
            <a:ext cx="1533360" cy="627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22"/>
          <p:cNvSpPr txBox="1"/>
          <p:nvPr>
            <p:ph type="title"/>
          </p:nvPr>
        </p:nvSpPr>
        <p:spPr>
          <a:xfrm>
            <a:off x="311699" y="139200"/>
            <a:ext cx="8520600" cy="572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solidFill>
                  <a:schemeClr val="lt1"/>
                </a:solidFill>
                <a:latin typeface="Merriweather"/>
                <a:ea typeface="Merriweather"/>
                <a:cs typeface="Merriweather"/>
                <a:sym typeface="Merriweather"/>
              </a:rPr>
              <a:t>Holistic (Structural) Approach</a:t>
            </a:r>
            <a:endParaRPr/>
          </a:p>
        </p:txBody>
      </p:sp>
      <p:pic>
        <p:nvPicPr>
          <p:cNvPr id="395" name="Google Shape;395;p22"/>
          <p:cNvPicPr preferRelativeResize="0"/>
          <p:nvPr/>
        </p:nvPicPr>
        <p:blipFill rotWithShape="1">
          <a:blip r:embed="rId3">
            <a:alphaModFix/>
          </a:blip>
          <a:srcRect b="0" l="0" r="0" t="0"/>
          <a:stretch/>
        </p:blipFill>
        <p:spPr>
          <a:xfrm>
            <a:off x="1879025" y="837775"/>
            <a:ext cx="5332205" cy="430572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23"/>
          <p:cNvSpPr txBox="1"/>
          <p:nvPr>
            <p:ph type="title"/>
          </p:nvPr>
        </p:nvSpPr>
        <p:spPr>
          <a:xfrm>
            <a:off x="311699" y="445025"/>
            <a:ext cx="8520600" cy="572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t>Examples</a:t>
            </a:r>
            <a:endParaRPr/>
          </a:p>
        </p:txBody>
      </p:sp>
      <p:pic>
        <p:nvPicPr>
          <p:cNvPr id="401" name="Google Shape;401;p23"/>
          <p:cNvPicPr preferRelativeResize="0"/>
          <p:nvPr/>
        </p:nvPicPr>
        <p:blipFill rotWithShape="1">
          <a:blip r:embed="rId3">
            <a:alphaModFix/>
          </a:blip>
          <a:srcRect b="0" l="0" r="0" t="0"/>
          <a:stretch/>
        </p:blipFill>
        <p:spPr>
          <a:xfrm>
            <a:off x="3249450" y="778575"/>
            <a:ext cx="5894549" cy="3895425"/>
          </a:xfrm>
          <a:prstGeom prst="rect">
            <a:avLst/>
          </a:prstGeom>
          <a:noFill/>
          <a:ln>
            <a:noFill/>
          </a:ln>
        </p:spPr>
      </p:pic>
      <p:sp>
        <p:nvSpPr>
          <p:cNvPr id="402" name="Google Shape;402;p23"/>
          <p:cNvSpPr txBox="1"/>
          <p:nvPr>
            <p:ph idx="1" type="body"/>
          </p:nvPr>
        </p:nvSpPr>
        <p:spPr>
          <a:xfrm>
            <a:off x="311699" y="1113413"/>
            <a:ext cx="3215100" cy="34746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sz="2000"/>
              <a:t>Classify the dominant structure</a:t>
            </a:r>
            <a:endParaRPr sz="2000"/>
          </a:p>
          <a:p>
            <a:pPr indent="-355600" lvl="0" marL="457200" rtl="0" algn="l">
              <a:lnSpc>
                <a:spcPct val="100000"/>
              </a:lnSpc>
              <a:spcBef>
                <a:spcPts val="1000"/>
              </a:spcBef>
              <a:spcAft>
                <a:spcPts val="0"/>
              </a:spcAft>
              <a:buSzPts val="2000"/>
              <a:buChar char="●"/>
            </a:pPr>
            <a:r>
              <a:rPr lang="en" sz="2000"/>
              <a:t>Linear</a:t>
            </a:r>
            <a:endParaRPr sz="2000"/>
          </a:p>
          <a:p>
            <a:pPr indent="-355600" lvl="0" marL="457200" rtl="0" algn="l">
              <a:lnSpc>
                <a:spcPct val="100000"/>
              </a:lnSpc>
              <a:spcBef>
                <a:spcPts val="1000"/>
              </a:spcBef>
              <a:spcAft>
                <a:spcPts val="0"/>
              </a:spcAft>
              <a:buSzPts val="2000"/>
              <a:buChar char="●"/>
            </a:pPr>
            <a:r>
              <a:rPr lang="en" sz="2000"/>
              <a:t>Chain</a:t>
            </a:r>
            <a:endParaRPr sz="2000"/>
          </a:p>
          <a:p>
            <a:pPr indent="-355600" lvl="0" marL="457200" rtl="0" algn="l">
              <a:lnSpc>
                <a:spcPct val="100000"/>
              </a:lnSpc>
              <a:spcBef>
                <a:spcPts val="1000"/>
              </a:spcBef>
              <a:spcAft>
                <a:spcPts val="0"/>
              </a:spcAft>
              <a:buSzPts val="2000"/>
              <a:buChar char="●"/>
            </a:pPr>
            <a:r>
              <a:rPr lang="en" sz="2000"/>
              <a:t>Hub/spoke</a:t>
            </a:r>
            <a:endParaRPr sz="2000"/>
          </a:p>
          <a:p>
            <a:pPr indent="-355600" lvl="0" marL="457200" rtl="0" algn="l">
              <a:lnSpc>
                <a:spcPct val="100000"/>
              </a:lnSpc>
              <a:spcBef>
                <a:spcPts val="1000"/>
              </a:spcBef>
              <a:spcAft>
                <a:spcPts val="0"/>
              </a:spcAft>
              <a:buSzPts val="2000"/>
              <a:buChar char="●"/>
            </a:pPr>
            <a:r>
              <a:rPr lang="en" sz="2000"/>
              <a:t>Tree</a:t>
            </a:r>
            <a:endParaRPr sz="2000"/>
          </a:p>
          <a:p>
            <a:pPr indent="-355600" lvl="0" marL="457200" rtl="0" algn="l">
              <a:lnSpc>
                <a:spcPct val="100000"/>
              </a:lnSpc>
              <a:spcBef>
                <a:spcPts val="1000"/>
              </a:spcBef>
              <a:spcAft>
                <a:spcPts val="1000"/>
              </a:spcAft>
              <a:buSzPts val="2000"/>
              <a:buChar char="●"/>
            </a:pPr>
            <a:r>
              <a:rPr lang="en" sz="2000"/>
              <a:t>Network</a:t>
            </a:r>
            <a:endParaRPr sz="2000"/>
          </a:p>
        </p:txBody>
      </p:sp>
      <p:sp>
        <p:nvSpPr>
          <p:cNvPr id="403" name="Google Shape;403;p23"/>
          <p:cNvSpPr/>
          <p:nvPr/>
        </p:nvSpPr>
        <p:spPr>
          <a:xfrm>
            <a:off x="387325" y="3180725"/>
            <a:ext cx="1133700" cy="401100"/>
          </a:xfrm>
          <a:prstGeom prst="ellipse">
            <a:avLst/>
          </a:prstGeom>
          <a:noFill/>
          <a:ln cap="flat" cmpd="sng" w="28575">
            <a:solidFill>
              <a:srgbClr val="F6B71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24"/>
          <p:cNvSpPr txBox="1"/>
          <p:nvPr>
            <p:ph type="title"/>
          </p:nvPr>
        </p:nvSpPr>
        <p:spPr>
          <a:xfrm>
            <a:off x="311699" y="445025"/>
            <a:ext cx="8520600" cy="572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t>Examples</a:t>
            </a:r>
            <a:endParaRPr/>
          </a:p>
        </p:txBody>
      </p:sp>
      <p:sp>
        <p:nvSpPr>
          <p:cNvPr id="409" name="Google Shape;409;p24"/>
          <p:cNvSpPr txBox="1"/>
          <p:nvPr>
            <p:ph idx="1" type="body"/>
          </p:nvPr>
        </p:nvSpPr>
        <p:spPr>
          <a:xfrm>
            <a:off x="311699" y="1113413"/>
            <a:ext cx="3215100" cy="34746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sz="2000"/>
              <a:t>Classify the dominant structure</a:t>
            </a:r>
            <a:endParaRPr sz="2000"/>
          </a:p>
          <a:p>
            <a:pPr indent="-355600" lvl="0" marL="457200" rtl="0" algn="l">
              <a:lnSpc>
                <a:spcPct val="100000"/>
              </a:lnSpc>
              <a:spcBef>
                <a:spcPts val="1000"/>
              </a:spcBef>
              <a:spcAft>
                <a:spcPts val="0"/>
              </a:spcAft>
              <a:buSzPts val="2000"/>
              <a:buChar char="●"/>
            </a:pPr>
            <a:r>
              <a:rPr lang="en" sz="2000"/>
              <a:t>Linear</a:t>
            </a:r>
            <a:endParaRPr sz="2000"/>
          </a:p>
          <a:p>
            <a:pPr indent="-355600" lvl="0" marL="457200" rtl="0" algn="l">
              <a:lnSpc>
                <a:spcPct val="100000"/>
              </a:lnSpc>
              <a:spcBef>
                <a:spcPts val="1000"/>
              </a:spcBef>
              <a:spcAft>
                <a:spcPts val="0"/>
              </a:spcAft>
              <a:buSzPts val="2000"/>
              <a:buChar char="●"/>
            </a:pPr>
            <a:r>
              <a:rPr lang="en" sz="2000"/>
              <a:t>Chain</a:t>
            </a:r>
            <a:endParaRPr sz="2000"/>
          </a:p>
          <a:p>
            <a:pPr indent="-355600" lvl="0" marL="457200" rtl="0" algn="l">
              <a:lnSpc>
                <a:spcPct val="100000"/>
              </a:lnSpc>
              <a:spcBef>
                <a:spcPts val="1000"/>
              </a:spcBef>
              <a:spcAft>
                <a:spcPts val="0"/>
              </a:spcAft>
              <a:buSzPts val="2000"/>
              <a:buChar char="●"/>
            </a:pPr>
            <a:r>
              <a:rPr lang="en" sz="2000"/>
              <a:t>Hub/spoke</a:t>
            </a:r>
            <a:endParaRPr sz="2000"/>
          </a:p>
          <a:p>
            <a:pPr indent="-355600" lvl="0" marL="457200" rtl="0" algn="l">
              <a:lnSpc>
                <a:spcPct val="100000"/>
              </a:lnSpc>
              <a:spcBef>
                <a:spcPts val="1000"/>
              </a:spcBef>
              <a:spcAft>
                <a:spcPts val="0"/>
              </a:spcAft>
              <a:buSzPts val="2000"/>
              <a:buChar char="●"/>
            </a:pPr>
            <a:r>
              <a:rPr lang="en" sz="2000"/>
              <a:t>Tree</a:t>
            </a:r>
            <a:endParaRPr sz="2000"/>
          </a:p>
          <a:p>
            <a:pPr indent="-355600" lvl="0" marL="457200" rtl="0" algn="l">
              <a:lnSpc>
                <a:spcPct val="100000"/>
              </a:lnSpc>
              <a:spcBef>
                <a:spcPts val="1000"/>
              </a:spcBef>
              <a:spcAft>
                <a:spcPts val="1000"/>
              </a:spcAft>
              <a:buSzPts val="2000"/>
              <a:buChar char="●"/>
            </a:pPr>
            <a:r>
              <a:rPr lang="en" sz="2000"/>
              <a:t>Network</a:t>
            </a:r>
            <a:endParaRPr sz="2000"/>
          </a:p>
        </p:txBody>
      </p:sp>
      <p:sp>
        <p:nvSpPr>
          <p:cNvPr id="410" name="Google Shape;410;p24"/>
          <p:cNvSpPr/>
          <p:nvPr/>
        </p:nvSpPr>
        <p:spPr>
          <a:xfrm>
            <a:off x="463525" y="3561725"/>
            <a:ext cx="1465500" cy="469200"/>
          </a:xfrm>
          <a:prstGeom prst="ellipse">
            <a:avLst/>
          </a:prstGeom>
          <a:noFill/>
          <a:ln cap="flat" cmpd="sng" w="28575">
            <a:solidFill>
              <a:srgbClr val="F6B71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11" name="Google Shape;411;p24"/>
          <p:cNvPicPr preferRelativeResize="0"/>
          <p:nvPr/>
        </p:nvPicPr>
        <p:blipFill rotWithShape="1">
          <a:blip r:embed="rId3">
            <a:alphaModFix/>
          </a:blip>
          <a:srcRect b="0" l="0" r="0" t="0"/>
          <a:stretch/>
        </p:blipFill>
        <p:spPr>
          <a:xfrm>
            <a:off x="3320650" y="926974"/>
            <a:ext cx="5670951" cy="3845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1000"/>
                                        <p:tgtEl>
                                          <p:spTgt spid="4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25"/>
          <p:cNvSpPr txBox="1"/>
          <p:nvPr>
            <p:ph type="title"/>
          </p:nvPr>
        </p:nvSpPr>
        <p:spPr>
          <a:xfrm>
            <a:off x="311699" y="445025"/>
            <a:ext cx="8520600" cy="572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t>Examples</a:t>
            </a:r>
            <a:endParaRPr/>
          </a:p>
        </p:txBody>
      </p:sp>
      <p:sp>
        <p:nvSpPr>
          <p:cNvPr id="417" name="Google Shape;417;p25"/>
          <p:cNvSpPr txBox="1"/>
          <p:nvPr>
            <p:ph idx="1" type="body"/>
          </p:nvPr>
        </p:nvSpPr>
        <p:spPr>
          <a:xfrm>
            <a:off x="311699" y="1113413"/>
            <a:ext cx="3215100" cy="34746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sz="2000"/>
              <a:t>Classify the dominant structure</a:t>
            </a:r>
            <a:endParaRPr sz="2000"/>
          </a:p>
          <a:p>
            <a:pPr indent="-355600" lvl="0" marL="457200" rtl="0" algn="l">
              <a:lnSpc>
                <a:spcPct val="100000"/>
              </a:lnSpc>
              <a:spcBef>
                <a:spcPts val="1000"/>
              </a:spcBef>
              <a:spcAft>
                <a:spcPts val="0"/>
              </a:spcAft>
              <a:buSzPts val="2000"/>
              <a:buChar char="●"/>
            </a:pPr>
            <a:r>
              <a:rPr lang="en" sz="2000"/>
              <a:t>Linear</a:t>
            </a:r>
            <a:endParaRPr sz="2000"/>
          </a:p>
          <a:p>
            <a:pPr indent="-355600" lvl="0" marL="457200" rtl="0" algn="l">
              <a:lnSpc>
                <a:spcPct val="100000"/>
              </a:lnSpc>
              <a:spcBef>
                <a:spcPts val="1000"/>
              </a:spcBef>
              <a:spcAft>
                <a:spcPts val="0"/>
              </a:spcAft>
              <a:buSzPts val="2000"/>
              <a:buChar char="●"/>
            </a:pPr>
            <a:r>
              <a:rPr lang="en" sz="2000"/>
              <a:t>Chain</a:t>
            </a:r>
            <a:endParaRPr sz="2000"/>
          </a:p>
          <a:p>
            <a:pPr indent="-355600" lvl="0" marL="457200" rtl="0" algn="l">
              <a:lnSpc>
                <a:spcPct val="100000"/>
              </a:lnSpc>
              <a:spcBef>
                <a:spcPts val="1000"/>
              </a:spcBef>
              <a:spcAft>
                <a:spcPts val="0"/>
              </a:spcAft>
              <a:buSzPts val="2000"/>
              <a:buChar char="●"/>
            </a:pPr>
            <a:r>
              <a:rPr lang="en" sz="2000"/>
              <a:t>Hub/spoke</a:t>
            </a:r>
            <a:endParaRPr sz="2000"/>
          </a:p>
          <a:p>
            <a:pPr indent="-355600" lvl="0" marL="457200" rtl="0" algn="l">
              <a:lnSpc>
                <a:spcPct val="100000"/>
              </a:lnSpc>
              <a:spcBef>
                <a:spcPts val="1000"/>
              </a:spcBef>
              <a:spcAft>
                <a:spcPts val="0"/>
              </a:spcAft>
              <a:buSzPts val="2000"/>
              <a:buChar char="●"/>
            </a:pPr>
            <a:r>
              <a:rPr lang="en" sz="2000"/>
              <a:t>Tree</a:t>
            </a:r>
            <a:endParaRPr sz="2000"/>
          </a:p>
          <a:p>
            <a:pPr indent="-355600" lvl="0" marL="457200" rtl="0" algn="l">
              <a:lnSpc>
                <a:spcPct val="100000"/>
              </a:lnSpc>
              <a:spcBef>
                <a:spcPts val="1000"/>
              </a:spcBef>
              <a:spcAft>
                <a:spcPts val="1000"/>
              </a:spcAft>
              <a:buSzPts val="2000"/>
              <a:buChar char="●"/>
            </a:pPr>
            <a:r>
              <a:rPr lang="en" sz="2000"/>
              <a:t>Network</a:t>
            </a:r>
            <a:endParaRPr sz="2000"/>
          </a:p>
        </p:txBody>
      </p:sp>
      <p:sp>
        <p:nvSpPr>
          <p:cNvPr id="418" name="Google Shape;418;p25"/>
          <p:cNvSpPr/>
          <p:nvPr/>
        </p:nvSpPr>
        <p:spPr>
          <a:xfrm>
            <a:off x="463525" y="3561725"/>
            <a:ext cx="1465500" cy="469200"/>
          </a:xfrm>
          <a:prstGeom prst="ellipse">
            <a:avLst/>
          </a:prstGeom>
          <a:noFill/>
          <a:ln cap="flat" cmpd="sng" w="28575">
            <a:solidFill>
              <a:srgbClr val="F6B71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19" name="Google Shape;419;p25"/>
          <p:cNvPicPr preferRelativeResize="0"/>
          <p:nvPr/>
        </p:nvPicPr>
        <p:blipFill rotWithShape="1">
          <a:blip r:embed="rId3">
            <a:alphaModFix/>
          </a:blip>
          <a:srcRect b="0" l="0" r="0" t="0"/>
          <a:stretch/>
        </p:blipFill>
        <p:spPr>
          <a:xfrm>
            <a:off x="4037576" y="589400"/>
            <a:ext cx="4633824" cy="4239449"/>
          </a:xfrm>
          <a:prstGeom prst="rect">
            <a:avLst/>
          </a:prstGeom>
          <a:noFill/>
          <a:ln>
            <a:noFill/>
          </a:ln>
        </p:spPr>
      </p:pic>
      <p:sp>
        <p:nvSpPr>
          <p:cNvPr id="420" name="Google Shape;420;p25"/>
          <p:cNvSpPr/>
          <p:nvPr/>
        </p:nvSpPr>
        <p:spPr>
          <a:xfrm>
            <a:off x="477350" y="2767175"/>
            <a:ext cx="1617300" cy="469200"/>
          </a:xfrm>
          <a:prstGeom prst="ellipse">
            <a:avLst/>
          </a:prstGeom>
          <a:noFill/>
          <a:ln cap="flat" cmpd="sng" w="28575">
            <a:solidFill>
              <a:srgbClr val="F6B71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25"/>
          <p:cNvSpPr txBox="1"/>
          <p:nvPr/>
        </p:nvSpPr>
        <p:spPr>
          <a:xfrm>
            <a:off x="2032700" y="3644075"/>
            <a:ext cx="954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accent1"/>
                </a:solidFill>
                <a:latin typeface="Arial"/>
                <a:ea typeface="Arial"/>
                <a:cs typeface="Arial"/>
                <a:sym typeface="Arial"/>
              </a:rPr>
              <a:t>Primary</a:t>
            </a:r>
            <a:endParaRPr b="0" i="0" sz="1400" u="none" cap="none" strike="noStrike">
              <a:solidFill>
                <a:schemeClr val="accent1"/>
              </a:solidFill>
              <a:latin typeface="Arial"/>
              <a:ea typeface="Arial"/>
              <a:cs typeface="Arial"/>
              <a:sym typeface="Arial"/>
            </a:endParaRPr>
          </a:p>
        </p:txBody>
      </p:sp>
      <p:sp>
        <p:nvSpPr>
          <p:cNvPr id="422" name="Google Shape;422;p25"/>
          <p:cNvSpPr txBox="1"/>
          <p:nvPr/>
        </p:nvSpPr>
        <p:spPr>
          <a:xfrm>
            <a:off x="2094650" y="2767175"/>
            <a:ext cx="1099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accent1"/>
                </a:solidFill>
                <a:latin typeface="Arial"/>
                <a:ea typeface="Arial"/>
                <a:cs typeface="Arial"/>
                <a:sym typeface="Arial"/>
              </a:rPr>
              <a:t>Secondary</a:t>
            </a:r>
            <a:endParaRPr b="0" i="0" sz="1400" u="none" cap="none" strike="noStrike">
              <a:solidFill>
                <a:schemeClr val="accen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8"/>
                                        </p:tgtEl>
                                        <p:attrNameLst>
                                          <p:attrName>style.visibility</p:attrName>
                                        </p:attrNameLst>
                                      </p:cBhvr>
                                      <p:to>
                                        <p:strVal val="visible"/>
                                      </p:to>
                                    </p:set>
                                    <p:animEffect filter="fade" transition="in">
                                      <p:cBhvr>
                                        <p:cTn dur="1000"/>
                                        <p:tgtEl>
                                          <p:spTgt spid="418"/>
                                        </p:tgtEl>
                                      </p:cBhvr>
                                    </p:animEffect>
                                  </p:childTnLst>
                                </p:cTn>
                              </p:par>
                              <p:par>
                                <p:cTn fill="hold" nodeType="with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1000"/>
                                        <p:tgtEl>
                                          <p:spTgt spid="420"/>
                                        </p:tgtEl>
                                      </p:cBhvr>
                                    </p:animEffect>
                                  </p:childTnLst>
                                </p:cTn>
                              </p:par>
                              <p:par>
                                <p:cTn fill="hold" nodeType="withEffect" presetClass="entr" presetID="10" presetSubtype="0">
                                  <p:stCondLst>
                                    <p:cond delay="0"/>
                                  </p:stCondLst>
                                  <p:childTnLst>
                                    <p:set>
                                      <p:cBhvr>
                                        <p:cTn dur="1" fill="hold">
                                          <p:stCondLst>
                                            <p:cond delay="0"/>
                                          </p:stCondLst>
                                        </p:cTn>
                                        <p:tgtEl>
                                          <p:spTgt spid="421"/>
                                        </p:tgtEl>
                                        <p:attrNameLst>
                                          <p:attrName>style.visibility</p:attrName>
                                        </p:attrNameLst>
                                      </p:cBhvr>
                                      <p:to>
                                        <p:strVal val="visible"/>
                                      </p:to>
                                    </p:set>
                                    <p:animEffect filter="fade" transition="in">
                                      <p:cBhvr>
                                        <p:cTn dur="1000"/>
                                        <p:tgtEl>
                                          <p:spTgt spid="421"/>
                                        </p:tgtEl>
                                      </p:cBhvr>
                                    </p:animEffect>
                                  </p:childTnLst>
                                </p:cTn>
                              </p:par>
                              <p:par>
                                <p:cTn fill="hold" nodeType="withEffect" presetClass="entr" presetID="10" presetSubtype="0">
                                  <p:stCondLst>
                                    <p:cond delay="0"/>
                                  </p:stCondLst>
                                  <p:childTnLst>
                                    <p:set>
                                      <p:cBhvr>
                                        <p:cTn dur="1" fill="hold">
                                          <p:stCondLst>
                                            <p:cond delay="0"/>
                                          </p:stCondLst>
                                        </p:cTn>
                                        <p:tgtEl>
                                          <p:spTgt spid="422"/>
                                        </p:tgtEl>
                                        <p:attrNameLst>
                                          <p:attrName>style.visibility</p:attrName>
                                        </p:attrNameLst>
                                      </p:cBhvr>
                                      <p:to>
                                        <p:strVal val="visible"/>
                                      </p:to>
                                    </p:set>
                                    <p:animEffect filter="fade" transition="in">
                                      <p:cBhvr>
                                        <p:cTn dur="1000"/>
                                        <p:tgtEl>
                                          <p:spTgt spid="4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26"/>
          <p:cNvSpPr txBox="1"/>
          <p:nvPr>
            <p:ph type="title"/>
          </p:nvPr>
        </p:nvSpPr>
        <p:spPr>
          <a:xfrm>
            <a:off x="311699" y="139200"/>
            <a:ext cx="8520600" cy="572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solidFill>
                  <a:schemeClr val="lt1"/>
                </a:solidFill>
                <a:latin typeface="Merriweather"/>
                <a:ea typeface="Merriweather"/>
                <a:cs typeface="Merriweather"/>
                <a:sym typeface="Merriweather"/>
              </a:rPr>
              <a:t>Quantitative Method: Comparison to Expert (Criterion) Map</a:t>
            </a:r>
            <a:endParaRPr/>
          </a:p>
        </p:txBody>
      </p:sp>
      <p:sp>
        <p:nvSpPr>
          <p:cNvPr id="428" name="Google Shape;428;p26"/>
          <p:cNvSpPr txBox="1"/>
          <p:nvPr>
            <p:ph idx="1" type="body"/>
          </p:nvPr>
        </p:nvSpPr>
        <p:spPr>
          <a:xfrm>
            <a:off x="311699" y="1381075"/>
            <a:ext cx="8520600" cy="3474600"/>
          </a:xfrm>
          <a:prstGeom prst="rect">
            <a:avLst/>
          </a:prstGeom>
          <a:noFill/>
          <a:ln>
            <a:noFill/>
          </a:ln>
        </p:spPr>
        <p:txBody>
          <a:bodyPr anchorCtr="0" anchor="t" bIns="91400" lIns="91400" spcFirstLastPara="1" rIns="91400" wrap="square" tIns="91400">
            <a:noAutofit/>
          </a:bodyPr>
          <a:lstStyle/>
          <a:p>
            <a:pPr indent="0" lvl="0" marL="0" rtl="0" algn="l">
              <a:lnSpc>
                <a:spcPct val="150000"/>
              </a:lnSpc>
              <a:spcBef>
                <a:spcPts val="0"/>
              </a:spcBef>
              <a:spcAft>
                <a:spcPts val="0"/>
              </a:spcAft>
              <a:buSzPts val="1800"/>
              <a:buNone/>
            </a:pPr>
            <a:r>
              <a:rPr lang="en" sz="2300"/>
              <a:t>Match Metric = Match E / (Miss N + Extra E + Match E)</a:t>
            </a:r>
            <a:endParaRPr sz="2300"/>
          </a:p>
          <a:p>
            <a:pPr indent="457200" lvl="0" marL="0" rtl="0" algn="l">
              <a:lnSpc>
                <a:spcPct val="150000"/>
              </a:lnSpc>
              <a:spcBef>
                <a:spcPts val="0"/>
              </a:spcBef>
              <a:spcAft>
                <a:spcPts val="0"/>
              </a:spcAft>
              <a:buSzPts val="1800"/>
              <a:buNone/>
            </a:pPr>
            <a:r>
              <a:rPr lang="en" sz="2100"/>
              <a:t>Match E = No. of matching edges (propositions)</a:t>
            </a:r>
            <a:endParaRPr sz="2100"/>
          </a:p>
          <a:p>
            <a:pPr indent="457200" lvl="0" marL="0" rtl="0" algn="l">
              <a:lnSpc>
                <a:spcPct val="150000"/>
              </a:lnSpc>
              <a:spcBef>
                <a:spcPts val="0"/>
              </a:spcBef>
              <a:spcAft>
                <a:spcPts val="0"/>
              </a:spcAft>
              <a:buSzPts val="1800"/>
              <a:buNone/>
            </a:pPr>
            <a:r>
              <a:rPr lang="en" sz="2100"/>
              <a:t>Miss N = No. of missing nodes (concepts)</a:t>
            </a:r>
            <a:endParaRPr sz="2100"/>
          </a:p>
          <a:p>
            <a:pPr indent="457200" lvl="0" marL="0" rtl="0" algn="l">
              <a:lnSpc>
                <a:spcPct val="150000"/>
              </a:lnSpc>
              <a:spcBef>
                <a:spcPts val="0"/>
              </a:spcBef>
              <a:spcAft>
                <a:spcPts val="0"/>
              </a:spcAft>
              <a:buSzPts val="1800"/>
              <a:buNone/>
            </a:pPr>
            <a:r>
              <a:rPr lang="en" sz="2100"/>
              <a:t>Extra E = No. of extra edges</a:t>
            </a:r>
            <a:endParaRPr sz="2100"/>
          </a:p>
          <a:p>
            <a:pPr indent="457200" lvl="0" marL="0" rtl="0" algn="l">
              <a:lnSpc>
                <a:spcPct val="150000"/>
              </a:lnSpc>
              <a:spcBef>
                <a:spcPts val="0"/>
              </a:spcBef>
              <a:spcAft>
                <a:spcPts val="0"/>
              </a:spcAft>
              <a:buSzPts val="1800"/>
              <a:buNone/>
            </a:pPr>
            <a:r>
              <a:t/>
            </a:r>
            <a:endParaRPr sz="2300"/>
          </a:p>
          <a:p>
            <a:pPr indent="457200" lvl="0" marL="0" rtl="0" algn="l">
              <a:lnSpc>
                <a:spcPct val="150000"/>
              </a:lnSpc>
              <a:spcBef>
                <a:spcPts val="0"/>
              </a:spcBef>
              <a:spcAft>
                <a:spcPts val="0"/>
              </a:spcAft>
              <a:buSzPts val="1800"/>
              <a:buNone/>
            </a:pPr>
            <a:r>
              <a:rPr lang="en" sz="2300"/>
              <a:t>[Citation]</a:t>
            </a:r>
            <a:endParaRPr sz="2300"/>
          </a:p>
          <a:p>
            <a:pPr indent="457200" lvl="0" marL="0" rtl="0" algn="l">
              <a:lnSpc>
                <a:spcPct val="150000"/>
              </a:lnSpc>
              <a:spcBef>
                <a:spcPts val="0"/>
              </a:spcBef>
              <a:spcAft>
                <a:spcPts val="0"/>
              </a:spcAft>
              <a:buSzPts val="1800"/>
              <a:buNone/>
            </a:pPr>
            <a:r>
              <a:t/>
            </a:r>
            <a:endParaRPr sz="23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27"/>
          <p:cNvSpPr txBox="1"/>
          <p:nvPr>
            <p:ph type="title"/>
          </p:nvPr>
        </p:nvSpPr>
        <p:spPr>
          <a:xfrm>
            <a:off x="311700" y="413325"/>
            <a:ext cx="2095500" cy="40035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t>Tip before scoring: </a:t>
            </a:r>
            <a:endParaRPr/>
          </a:p>
          <a:p>
            <a:pPr indent="0" lvl="0" marL="0" rtl="0" algn="l">
              <a:lnSpc>
                <a:spcPct val="100000"/>
              </a:lnSpc>
              <a:spcBef>
                <a:spcPts val="0"/>
              </a:spcBef>
              <a:spcAft>
                <a:spcPts val="0"/>
              </a:spcAft>
              <a:buSzPts val="1800"/>
              <a:buNone/>
            </a:pPr>
            <a:r>
              <a:t/>
            </a:r>
            <a:endParaRPr/>
          </a:p>
          <a:p>
            <a:pPr indent="0" lvl="0" marL="0" rtl="0" algn="l">
              <a:lnSpc>
                <a:spcPct val="100000"/>
              </a:lnSpc>
              <a:spcBef>
                <a:spcPts val="0"/>
              </a:spcBef>
              <a:spcAft>
                <a:spcPts val="0"/>
              </a:spcAft>
              <a:buSzPts val="1800"/>
              <a:buNone/>
            </a:pPr>
            <a:r>
              <a:rPr lang="en"/>
              <a:t>remind students to label lines with linking words or phrases!</a:t>
            </a:r>
            <a:endParaRPr/>
          </a:p>
        </p:txBody>
      </p:sp>
      <p:pic>
        <p:nvPicPr>
          <p:cNvPr id="434" name="Google Shape;434;p27"/>
          <p:cNvPicPr preferRelativeResize="0"/>
          <p:nvPr/>
        </p:nvPicPr>
        <p:blipFill rotWithShape="1">
          <a:blip r:embed="rId3">
            <a:alphaModFix/>
          </a:blip>
          <a:srcRect b="0" l="0" r="0" t="0"/>
          <a:stretch/>
        </p:blipFill>
        <p:spPr>
          <a:xfrm>
            <a:off x="2712012" y="726588"/>
            <a:ext cx="6425125" cy="36903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28"/>
          <p:cNvSpPr txBox="1"/>
          <p:nvPr>
            <p:ph type="title"/>
          </p:nvPr>
        </p:nvSpPr>
        <p:spPr>
          <a:xfrm>
            <a:off x="311700" y="184725"/>
            <a:ext cx="2106900" cy="40035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t>Tip before scoring: </a:t>
            </a:r>
            <a:endParaRPr/>
          </a:p>
          <a:p>
            <a:pPr indent="0" lvl="0" marL="0" rtl="0" algn="l">
              <a:lnSpc>
                <a:spcPct val="100000"/>
              </a:lnSpc>
              <a:spcBef>
                <a:spcPts val="0"/>
              </a:spcBef>
              <a:spcAft>
                <a:spcPts val="0"/>
              </a:spcAft>
              <a:buSzPts val="1800"/>
              <a:buNone/>
            </a:pPr>
            <a:r>
              <a:t/>
            </a:r>
            <a:endParaRPr/>
          </a:p>
          <a:p>
            <a:pPr indent="0" lvl="0" marL="0" rtl="0" algn="l">
              <a:lnSpc>
                <a:spcPct val="100000"/>
              </a:lnSpc>
              <a:spcBef>
                <a:spcPts val="0"/>
              </a:spcBef>
              <a:spcAft>
                <a:spcPts val="0"/>
              </a:spcAft>
              <a:buSzPts val="1800"/>
              <a:buNone/>
            </a:pPr>
            <a:r>
              <a:rPr lang="en"/>
              <a:t>Use autolayout to make all cmaps hierarchical!</a:t>
            </a:r>
            <a:endParaRPr/>
          </a:p>
        </p:txBody>
      </p:sp>
      <p:sp>
        <p:nvSpPr>
          <p:cNvPr id="440" name="Google Shape;440;p28"/>
          <p:cNvSpPr txBox="1"/>
          <p:nvPr/>
        </p:nvSpPr>
        <p:spPr>
          <a:xfrm>
            <a:off x="311700" y="3949825"/>
            <a:ext cx="34929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Note: you may want to make copies of the student maps so that you can preserve their original layouts for using a scoring approach like “Holistic Structure”.</a:t>
            </a:r>
            <a:endParaRPr b="0" i="0" sz="1400" u="none" cap="none" strike="noStrike">
              <a:solidFill>
                <a:schemeClr val="lt1"/>
              </a:solidFill>
              <a:latin typeface="Arial"/>
              <a:ea typeface="Arial"/>
              <a:cs typeface="Arial"/>
              <a:sym typeface="Arial"/>
            </a:endParaRPr>
          </a:p>
        </p:txBody>
      </p:sp>
      <p:pic>
        <p:nvPicPr>
          <p:cNvPr id="441" name="Google Shape;441;p28"/>
          <p:cNvPicPr preferRelativeResize="0"/>
          <p:nvPr/>
        </p:nvPicPr>
        <p:blipFill rotWithShape="1">
          <a:blip r:embed="rId3">
            <a:alphaModFix/>
          </a:blip>
          <a:srcRect b="0" l="34524" r="0" t="0"/>
          <a:stretch/>
        </p:blipFill>
        <p:spPr>
          <a:xfrm>
            <a:off x="3804600" y="306150"/>
            <a:ext cx="5134876" cy="44240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29"/>
          <p:cNvSpPr txBox="1"/>
          <p:nvPr>
            <p:ph type="title"/>
          </p:nvPr>
        </p:nvSpPr>
        <p:spPr>
          <a:xfrm>
            <a:off x="311700" y="184725"/>
            <a:ext cx="5229900" cy="7491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t>Tip before scoring: Spell check!</a:t>
            </a:r>
            <a:endParaRPr/>
          </a:p>
        </p:txBody>
      </p:sp>
      <p:pic>
        <p:nvPicPr>
          <p:cNvPr id="447" name="Google Shape;447;p29"/>
          <p:cNvPicPr preferRelativeResize="0"/>
          <p:nvPr/>
        </p:nvPicPr>
        <p:blipFill rotWithShape="1">
          <a:blip r:embed="rId3">
            <a:alphaModFix/>
          </a:blip>
          <a:srcRect b="11784" l="0" r="0" t="0"/>
          <a:stretch/>
        </p:blipFill>
        <p:spPr>
          <a:xfrm>
            <a:off x="2061151" y="811325"/>
            <a:ext cx="5366725" cy="4038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30"/>
          <p:cNvSpPr txBox="1"/>
          <p:nvPr>
            <p:ph type="title"/>
          </p:nvPr>
        </p:nvSpPr>
        <p:spPr>
          <a:xfrm>
            <a:off x="311699" y="216425"/>
            <a:ext cx="8520600" cy="572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t>References</a:t>
            </a:r>
            <a:endParaRPr/>
          </a:p>
        </p:txBody>
      </p:sp>
      <p:sp>
        <p:nvSpPr>
          <p:cNvPr id="453" name="Google Shape;453;p30"/>
          <p:cNvSpPr txBox="1"/>
          <p:nvPr/>
        </p:nvSpPr>
        <p:spPr>
          <a:xfrm>
            <a:off x="311700" y="771475"/>
            <a:ext cx="8739300" cy="3474600"/>
          </a:xfrm>
          <a:prstGeom prst="rect">
            <a:avLst/>
          </a:prstGeom>
          <a:noFill/>
          <a:ln>
            <a:noFill/>
          </a:ln>
        </p:spPr>
        <p:txBody>
          <a:bodyPr anchorCtr="0" anchor="t" bIns="91400" lIns="91400" spcFirstLastPara="1" rIns="91400" wrap="square" tIns="914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Arial"/>
                <a:ea typeface="Arial"/>
                <a:cs typeface="Arial"/>
                <a:sym typeface="Arial"/>
              </a:rPr>
              <a:t>1.  Novak, J. D. and A.J. Cañas, The theory underlying concept maps and how to construct and use them, 2008. &lt;</a:t>
            </a:r>
            <a:r>
              <a:rPr b="0" i="0" lang="en" sz="1400" u="sng" cap="none" strike="noStrike">
                <a:solidFill>
                  <a:srgbClr val="0000FF"/>
                </a:solidFill>
                <a:latin typeface="Arial"/>
                <a:ea typeface="Arial"/>
                <a:cs typeface="Arial"/>
                <a:sym typeface="Arial"/>
                <a:hlinkClick r:id="rId3">
                  <a:extLst>
                    <a:ext uri="{A12FA001-AC4F-418D-AE19-62706E023703}">
                      <ahyp:hlinkClr val="tx"/>
                    </a:ext>
                  </a:extLst>
                </a:hlinkClick>
              </a:rPr>
              <a:t>http://eprint.ihmc.us/5/2/TheoryUnderlyingConceptMaps.pdf</a:t>
            </a:r>
            <a:r>
              <a:rPr b="0" i="0" lang="en" sz="1400" u="none" cap="none" strike="noStrike">
                <a:solidFill>
                  <a:srgbClr val="FFFFFF"/>
                </a:solidFill>
                <a:latin typeface="Arial"/>
                <a:ea typeface="Arial"/>
                <a:cs typeface="Arial"/>
                <a:sym typeface="Arial"/>
              </a:rPr>
              <a:t>&gt;.</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Arial"/>
                <a:ea typeface="Arial"/>
                <a:cs typeface="Arial"/>
                <a:sym typeface="Arial"/>
              </a:rPr>
              <a:t>2. Besterfield-Sacre, M., et al., Scoring Concept Maps: An Integrated Rubric for Assessing Engineering Education. Journal of Engineering Education, 2004. 93(2): p. 105-115.</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Arial"/>
                <a:ea typeface="Arial"/>
                <a:cs typeface="Arial"/>
                <a:sym typeface="Arial"/>
              </a:rPr>
              <a:t>3. Turns, J., C. Atman, and R. Adams, Concept maps for engineering education:  A cognitively motivated tool supporting varied assessment functions. IEEE Transactions on Education, 2000. 43(2).</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Arial"/>
                <a:ea typeface="Arial"/>
                <a:cs typeface="Arial"/>
                <a:sym typeface="Arial"/>
              </a:rPr>
              <a:t>4. Watson, M.K., et al., Assessing Conceptual Knowledge Using Three Concept Map Scoring Methods. Journal of Engineering Education, 2016. 105(1): p. 118-146.</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Arial"/>
                <a:ea typeface="Arial"/>
                <a:cs typeface="Arial"/>
                <a:sym typeface="Arial"/>
              </a:rPr>
              <a:t>5. Tulving, E., Episodic and Semantic Memory, in Organization of Memory, E. Tulving and W. Donaldson, Editors. 1972, Academic Press: Oxford, England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Arial"/>
                <a:ea typeface="Arial"/>
                <a:cs typeface="Arial"/>
                <a:sym typeface="Arial"/>
              </a:rPr>
              <a:t>6. Ruiz-Primo, A., On the use of concept maps as an assessment tool in science:  What we have learned so far. Revista Electrónica de Investigación Educativa, 2000. 2(1): p. 29-53.</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Arial"/>
                <a:ea typeface="Arial"/>
                <a:cs typeface="Arial"/>
                <a:sym typeface="Arial"/>
              </a:rPr>
              <a:t>7. Martine, M.M., Mahoney, L.X., Sunbury, C.M., Schneider, J.A., Hixson, C., Bodnar C.A. (2019). Concept Maps as an Assessment Tool for Evaluating Students' Perception of Entrepreneurial Mindset. Submitted to ASEE 2019 Annual Conference and Exposition, June 16-19, 2019.  Tampa, Florida.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Arial"/>
                <a:ea typeface="Arial"/>
                <a:cs typeface="Arial"/>
                <a:sym typeface="Arial"/>
              </a:rPr>
              <a:t>8. Watson, M. K., Barrella, E., &amp; Pelkey, J. (2018). Assessment of conceptual knowledge using a component-based concept map scoring program. The International journal of engineering education, 34(3), 1025-1037.</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Arial"/>
                <a:ea typeface="Arial"/>
                <a:cs typeface="Arial"/>
                <a:sym typeface="Arial"/>
              </a:rPr>
              <a:t>9. Richmond, S. S., Defranco, J. F., &amp; Jablokow, K. A set of guidelines for the consistent assessment of concept maps. International Journal of Engineering Education, 2014.</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31"/>
          <p:cNvSpPr txBox="1"/>
          <p:nvPr>
            <p:ph type="title"/>
          </p:nvPr>
        </p:nvSpPr>
        <p:spPr>
          <a:xfrm>
            <a:off x="311699" y="445025"/>
            <a:ext cx="8520600" cy="5727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800"/>
              <a:buNone/>
            </a:pPr>
            <a:r>
              <a:rPr lang="en"/>
              <a:t>To cite this work:</a:t>
            </a:r>
            <a:endParaRPr/>
          </a:p>
        </p:txBody>
      </p:sp>
      <p:sp>
        <p:nvSpPr>
          <p:cNvPr id="459" name="Google Shape;459;p31"/>
          <p:cNvSpPr txBox="1"/>
          <p:nvPr>
            <p:ph idx="1" type="body"/>
          </p:nvPr>
        </p:nvSpPr>
        <p:spPr>
          <a:xfrm>
            <a:off x="311700" y="1152475"/>
            <a:ext cx="8520600" cy="833100"/>
          </a:xfrm>
          <a:prstGeom prst="rect">
            <a:avLst/>
          </a:prstGeom>
          <a:noFill/>
          <a:ln>
            <a:noFill/>
          </a:ln>
        </p:spPr>
        <p:txBody>
          <a:bodyPr anchorCtr="0" anchor="t" bIns="91400" lIns="91400" spcFirstLastPara="1" rIns="91400" wrap="square" tIns="91400">
            <a:noAutofit/>
          </a:bodyPr>
          <a:lstStyle/>
          <a:p>
            <a:pPr indent="0" lvl="0" marL="0" rtl="0" algn="l">
              <a:lnSpc>
                <a:spcPct val="115000"/>
              </a:lnSpc>
              <a:spcBef>
                <a:spcPts val="0"/>
              </a:spcBef>
              <a:spcAft>
                <a:spcPts val="1000"/>
              </a:spcAft>
              <a:buSzPts val="1800"/>
              <a:buNone/>
            </a:pPr>
            <a:r>
              <a:rPr lang="en" sz="1600">
                <a:solidFill>
                  <a:schemeClr val="lt1"/>
                </a:solidFill>
              </a:rPr>
              <a:t>Barrella, E., Bodnar, C.A., Carnasciali, M.I., Cruz, J., Dillon, H.E., Kecskemety, K., Jackson, A.M., Miskioglu, E. (2023). EM Concept Map Toolkit. Licensed under CC</a:t>
            </a:r>
            <a:r>
              <a:rPr lang="en" sz="1600" u="sng">
                <a:solidFill>
                  <a:schemeClr val="lt1"/>
                </a:solidFill>
                <a:hlinkClick r:id="rId3">
                  <a:extLst>
                    <a:ext uri="{A12FA001-AC4F-418D-AE19-62706E023703}">
                      <ahyp:hlinkClr val="tx"/>
                    </a:ext>
                  </a:extLst>
                </a:hlinkClick>
              </a:rPr>
              <a:t> BY-NC-SA</a:t>
            </a:r>
            <a:endParaRPr sz="2300">
              <a:solidFill>
                <a:schemeClr val="lt1"/>
              </a:solidFill>
            </a:endParaRPr>
          </a:p>
        </p:txBody>
      </p:sp>
      <p:pic>
        <p:nvPicPr>
          <p:cNvPr id="460" name="Google Shape;460;p31"/>
          <p:cNvPicPr preferRelativeResize="0"/>
          <p:nvPr/>
        </p:nvPicPr>
        <p:blipFill rotWithShape="1">
          <a:blip r:embed="rId4">
            <a:alphaModFix/>
          </a:blip>
          <a:srcRect b="0" l="0" r="0" t="0"/>
          <a:stretch/>
        </p:blipFill>
        <p:spPr>
          <a:xfrm>
            <a:off x="439155" y="2230735"/>
            <a:ext cx="3442174" cy="10171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KEEN - National Conference 2019">
  <a:themeElements>
    <a:clrScheme name="KEEN - National Conference 2019">
      <a:dk1>
        <a:srgbClr val="000000"/>
      </a:dk1>
      <a:lt1>
        <a:srgbClr val="FFFFFF"/>
      </a:lt1>
      <a:dk2>
        <a:srgbClr val="A7A7A7"/>
      </a:dk2>
      <a:lt2>
        <a:srgbClr val="535353"/>
      </a:lt2>
      <a:accent1>
        <a:srgbClr val="FFAB40"/>
      </a:accent1>
      <a:accent2>
        <a:srgbClr val="212121"/>
      </a:accent2>
      <a:accent3>
        <a:srgbClr val="78909C"/>
      </a:accent3>
      <a:accent4>
        <a:srgbClr val="8F6024"/>
      </a:accent4>
      <a:accent5>
        <a:srgbClr val="0097A7"/>
      </a:accent5>
      <a:accent6>
        <a:srgbClr val="EEFF4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